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1"/>
    <p:sldMasterId id="2147483836" r:id="rId2"/>
    <p:sldMasterId id="2147483876" r:id="rId3"/>
    <p:sldMasterId id="2147483914" r:id="rId4"/>
  </p:sldMasterIdLst>
  <p:sldIdLst>
    <p:sldId id="256" r:id="rId5"/>
    <p:sldId id="258" r:id="rId6"/>
    <p:sldId id="261" r:id="rId7"/>
    <p:sldId id="257" r:id="rId8"/>
    <p:sldId id="262" r:id="rId9"/>
    <p:sldId id="260" r:id="rId10"/>
    <p:sldId id="259" r:id="rId11"/>
    <p:sldId id="264" r:id="rId12"/>
    <p:sldId id="265" r:id="rId13"/>
    <p:sldId id="266" r:id="rId14"/>
    <p:sldId id="267" r:id="rId15"/>
    <p:sldId id="269" r:id="rId16"/>
    <p:sldId id="268" r:id="rId17"/>
  </p:sldIdLst>
  <p:sldSz cx="12192000" cy="6858000"/>
  <p:notesSz cx="6858000" cy="9144000"/>
  <p:embeddedFontLst>
    <p:embeddedFont>
      <p:font typeface="KBH Tekst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880F7-B94B-4626-BA6B-49A830DF0318}" v="1" dt="2024-03-05T08:30:23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Præstegaard Hendriksen" userId="f0d1d610-f153-49c1-8ec1-34121dd35fa1" providerId="ADAL" clId="{B71880F7-B94B-4626-BA6B-49A830DF0318}"/>
    <pc:docChg chg="addSld delSld modSld">
      <pc:chgData name="Karen Præstegaard Hendriksen" userId="f0d1d610-f153-49c1-8ec1-34121dd35fa1" providerId="ADAL" clId="{B71880F7-B94B-4626-BA6B-49A830DF0318}" dt="2024-03-05T08:30:23.898" v="1"/>
      <pc:docMkLst>
        <pc:docMk/>
      </pc:docMkLst>
      <pc:sldChg chg="add">
        <pc:chgData name="Karen Præstegaard Hendriksen" userId="f0d1d610-f153-49c1-8ec1-34121dd35fa1" providerId="ADAL" clId="{B71880F7-B94B-4626-BA6B-49A830DF0318}" dt="2024-03-05T08:30:23.898" v="1"/>
        <pc:sldMkLst>
          <pc:docMk/>
          <pc:sldMk cId="300205086" sldId="258"/>
        </pc:sldMkLst>
      </pc:sldChg>
      <pc:sldChg chg="del">
        <pc:chgData name="Karen Præstegaard Hendriksen" userId="f0d1d610-f153-49c1-8ec1-34121dd35fa1" providerId="ADAL" clId="{B71880F7-B94B-4626-BA6B-49A830DF0318}" dt="2024-03-05T08:30:16.186" v="0" actId="2696"/>
        <pc:sldMkLst>
          <pc:docMk/>
          <pc:sldMk cId="1122567918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4444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4444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Billede 3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B2231658-9B94-DF4D-8DE9-C8FEC840E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67330A1-7629-5B43-9B39-C9A53CF270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pic>
        <p:nvPicPr>
          <p:cNvPr id="19" name="Billede 18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3235914F-DA03-C040-847E-DF419715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EA797C6-B080-AA4B-AA70-07ACB70DBF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783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EB0501A6-2F23-C241-A131-CEE44A4256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1783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51569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4699493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31727" y="0"/>
            <a:ext cx="6460273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18620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18620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A46DE9C-F9D2-7445-97D5-4C7BBAA3E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8" y="4691438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pic>
        <p:nvPicPr>
          <p:cNvPr id="11" name="Billede 10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31D9524D-D92E-F441-A717-45EA8E5D7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6170212"/>
            <a:ext cx="1316410" cy="3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371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_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5098911" cy="3771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D77458-A514-2344-BDF2-B3D8F0C675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68210" y="2192138"/>
            <a:ext cx="5098911" cy="3771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1243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_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090BA82-8F03-924E-8CCB-5FDE21AE1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2D998B31-0D38-724E-91AB-C127606213EB}"/>
              </a:ext>
            </a:extLst>
          </p:cNvPr>
          <p:cNvSpPr txBox="1"/>
          <p:nvPr/>
        </p:nvSpPr>
        <p:spPr>
          <a:xfrm>
            <a:off x="724879" y="323774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 Kommune</a:t>
            </a:r>
          </a:p>
        </p:txBody>
      </p:sp>
    </p:spTree>
    <p:extLst>
      <p:ext uri="{BB962C8B-B14F-4D97-AF65-F5344CB8AC3E}">
        <p14:creationId xmlns:p14="http://schemas.microsoft.com/office/powerpoint/2010/main" val="153768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_1 spalt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484446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4844462" cy="3945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5180" y="0"/>
            <a:ext cx="642682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080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spalter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7282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spalter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342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re spalter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7483" y="720000"/>
            <a:ext cx="2765501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87483" y="3603626"/>
            <a:ext cx="2765501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4068" y="720000"/>
            <a:ext cx="2617933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54068" y="3603626"/>
            <a:ext cx="261793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02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>
            <a:extLst>
              <a:ext uri="{FF2B5EF4-FFF2-40B4-BE49-F238E27FC236}">
                <a16:creationId xmlns:a16="http://schemas.microsoft.com/office/drawing/2014/main" id="{3B93E9A3-79A7-0246-8BDF-CB58D98A8D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3A87447-BF6B-4C47-8578-D75AD7E117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36EE83-5A47-3346-B551-28B279A7B4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06746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A0C056EC-587B-DB45-A29B-489BE21E38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6746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pic>
        <p:nvPicPr>
          <p:cNvPr id="17" name="Billede 16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9310F694-4220-4D49-915C-5EF9E9CD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å spalt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2878" y="719999"/>
            <a:ext cx="5729124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4221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_4 spalter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6D240BAA-6049-BC41-8756-698A6BE241EA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 Kommune</a:t>
            </a:r>
          </a:p>
        </p:txBody>
      </p:sp>
    </p:spTree>
    <p:extLst>
      <p:ext uri="{BB962C8B-B14F-4D97-AF65-F5344CB8AC3E}">
        <p14:creationId xmlns:p14="http://schemas.microsoft.com/office/powerpoint/2010/main" val="250139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_4 spalter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090BC17F-A05C-2844-B750-C8F959D7CA73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 Kommune</a:t>
            </a:r>
          </a:p>
        </p:txBody>
      </p:sp>
    </p:spTree>
    <p:extLst>
      <p:ext uri="{BB962C8B-B14F-4D97-AF65-F5344CB8AC3E}">
        <p14:creationId xmlns:p14="http://schemas.microsoft.com/office/powerpoint/2010/main" val="254417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_6 spalter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BDD0C557-1DE5-334F-ABAD-14052BBC3E3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 Kommune</a:t>
            </a:r>
          </a:p>
        </p:txBody>
      </p:sp>
    </p:spTree>
    <p:extLst>
      <p:ext uri="{BB962C8B-B14F-4D97-AF65-F5344CB8AC3E}">
        <p14:creationId xmlns:p14="http://schemas.microsoft.com/office/powerpoint/2010/main" val="625251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_8 spalter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0800" indent="-1800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3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F301145E-4980-5142-8516-41ECB1A739BD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 Kommune</a:t>
            </a:r>
          </a:p>
        </p:txBody>
      </p:sp>
    </p:spTree>
    <p:extLst>
      <p:ext uri="{BB962C8B-B14F-4D97-AF65-F5344CB8AC3E}">
        <p14:creationId xmlns:p14="http://schemas.microsoft.com/office/powerpoint/2010/main" val="2291196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2129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/>
        </p:nvSpPr>
        <p:spPr>
          <a:xfrm>
            <a:off x="0" y="-11611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6779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C2C460D-1CAB-014A-A33A-5BE830C3200E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C2C460D-1CAB-014A-A33A-5BE830C320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293402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AC8A63C-698C-8B4D-A07D-FFE4CA2285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DFFF9D2-6267-4146-A361-8ED5EE70D9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6746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0A9AD3D-3E14-5E4A-B148-508F9A6D5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6746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pic>
        <p:nvPicPr>
          <p:cNvPr id="18" name="Billede 17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24AE70F4-0922-3544-B1A7-458D63997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C2C460D-1CAB-014A-A33A-5BE830C320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3350280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C2C460D-1CAB-014A-A33A-5BE830C320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3433260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C2C460D-1CAB-014A-A33A-5BE830C320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2520332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C2C460D-1CAB-014A-A33A-5BE830C3200E}"/>
              </a:ext>
            </a:extLst>
          </p:cNvPr>
          <p:cNvSpPr/>
          <p:nvPr/>
        </p:nvSpPr>
        <p:spPr>
          <a:xfrm>
            <a:off x="8308" y="0"/>
            <a:ext cx="12192000" cy="6858000"/>
          </a:xfrm>
          <a:prstGeom prst="rect">
            <a:avLst/>
          </a:prstGeom>
          <a:solidFill>
            <a:srgbClr val="FD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829042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C2C460D-1CAB-014A-A33A-5BE830C320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997062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AC2C460D-1CAB-014A-A33A-5BE830C320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2544079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5A03A36-F8D8-BE4A-9CB5-C08709F5A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10FC444-8352-4B42-A981-39AF66D68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620713" indent="-230188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804244-7BE4-FA43-BA8F-7AD2E8BE800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3179104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10FC444-8352-4B42-A981-39AF66D68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620713" indent="-230188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804244-7BE4-FA43-BA8F-7AD2E8BE800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41813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10FC444-8352-4B42-A981-39AF66D68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620713" indent="-230188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804244-7BE4-FA43-BA8F-7AD2E8BE800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219649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EE74625-3DD1-9A49-A683-BB2C0A8C47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301C610-BB50-C345-8499-52F52A0388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17897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C09F2519-7D8E-C747-9FD1-86CC02892D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17897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pic>
        <p:nvPicPr>
          <p:cNvPr id="17" name="Billede 16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FF3720AC-9A88-A642-A863-3DBB32D4C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10FC444-8352-4B42-A981-39AF66D68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0201" y="310326"/>
            <a:ext cx="4097593" cy="1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Sidehove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620713" indent="-230188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804244-7BE4-FA43-BA8F-7AD2E8BE800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4276882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10FC444-8352-4B42-A981-39AF66D68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620713" indent="-230188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804244-7BE4-FA43-BA8F-7AD2E8BE800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2042136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10FC444-8352-4B42-A981-39AF66D68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620713" indent="-230188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804244-7BE4-FA43-BA8F-7AD2E8BE800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3398486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10FC444-8352-4B42-A981-39AF66D68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620713" indent="-230188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804244-7BE4-FA43-BA8F-7AD2E8BE800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1239394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10FC444-8352-4B42-A981-39AF66D683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>
                <a:solidFill>
                  <a:schemeClr val="tx1"/>
                </a:solidFill>
              </a:defRPr>
            </a:lvl1pPr>
            <a:lvl2pPr marL="620713" indent="-230188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4804244-7BE4-FA43-BA8F-7AD2E8BE8004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</a:t>
            </a:r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 </a:t>
            </a:r>
            <a:r>
              <a:rPr lang="da-DK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Kommune</a:t>
            </a:r>
          </a:p>
        </p:txBody>
      </p:sp>
    </p:spTree>
    <p:extLst>
      <p:ext uri="{BB962C8B-B14F-4D97-AF65-F5344CB8AC3E}">
        <p14:creationId xmlns:p14="http://schemas.microsoft.com/office/powerpoint/2010/main" val="4090701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6" name="Billede 5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C776EB52-1C5C-A848-85F1-4D714D86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5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3" name="Billede 2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4A57E312-1525-314A-B45D-0E2F523EC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57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8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F05050F1-11BE-404E-903D-53601DBEA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39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8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F05050F1-11BE-404E-903D-53601DBEA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6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8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F05050F1-11BE-404E-903D-53601DBEA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3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EE74625-3DD1-9A49-A683-BB2C0A8C47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C1637B5-8438-854B-A606-834ED507C7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17897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D4D2657-595D-CB4F-97F6-1392716DF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17897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pic>
        <p:nvPicPr>
          <p:cNvPr id="17" name="Billede 16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BDBCBFB8-5DA7-BA40-888B-5266CCE15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93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8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F05050F1-11BE-404E-903D-53601DBEA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6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lyse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6" name="Billede 5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C776EB52-1C5C-A848-85F1-4D714D86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05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6" name="Billede 5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C776EB52-1C5C-A848-85F1-4D714D86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16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5A7492F-E494-544C-BF28-C40FD9E71A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6" name="Billede 5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C776EB52-1C5C-A848-85F1-4D714D86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2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EE74625-3DD1-9A49-A683-BB2C0A8C47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6750BCE-41E3-9540-A805-6ADB61F3F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783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11D70E-74DD-C74E-AA54-CFF11830FD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1783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pic>
        <p:nvPicPr>
          <p:cNvPr id="17" name="Billede 16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91751BDB-0DB1-A14C-8F64-F63C26562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EE74625-3DD1-9A49-A683-BB2C0A8C47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pic>
        <p:nvPicPr>
          <p:cNvPr id="17" name="Billede 16" descr="Et billede, der indeholder tegning, ur&#10;&#10;Automatisk genereret beskrivelse">
            <a:extLst>
              <a:ext uri="{FF2B5EF4-FFF2-40B4-BE49-F238E27FC236}">
                <a16:creationId xmlns:a16="http://schemas.microsoft.com/office/drawing/2014/main" id="{D956B4CA-1235-804E-B06A-FC7C6D7FD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A6DAF52-F85B-2B4C-A24D-85ABD86CB8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783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11C4DFE-60D0-0F4E-8986-C396CA79EB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1783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71568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67330A1-7629-5B43-9B39-C9A53CF270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pic>
        <p:nvPicPr>
          <p:cNvPr id="19" name="Billede 18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3235914F-DA03-C040-847E-DF419715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392AB5A-118F-9148-AE23-3D852B659D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783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12EE633-6CBA-7347-B888-A258883F4E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1783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67330A1-7629-5B43-9B39-C9A53CF270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878" y="5294086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</a:t>
            </a:r>
          </a:p>
        </p:txBody>
      </p:sp>
      <p:pic>
        <p:nvPicPr>
          <p:cNvPr id="19" name="Billede 18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3235914F-DA03-C040-847E-DF4197156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868" y="5416825"/>
            <a:ext cx="2291975" cy="687592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67B3BE2-E83E-A74D-8190-85F2B8B705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1783" y="292750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BDD9CEE1-6CA0-3F4A-A643-BBF738140A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61783" y="550669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42595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ags" Target="../tags/tag16.xml"/><Relationship Id="rId26" Type="http://schemas.openxmlformats.org/officeDocument/2006/relationships/tags" Target="../tags/tag2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1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5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4.xml"/><Relationship Id="rId20" Type="http://schemas.openxmlformats.org/officeDocument/2006/relationships/tags" Target="../tags/tag1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22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23" Type="http://schemas.openxmlformats.org/officeDocument/2006/relationships/tags" Target="../tags/tag21.xml"/><Relationship Id="rId28" Type="http://schemas.openxmlformats.org/officeDocument/2006/relationships/tags" Target="../tags/tag26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1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20.xml"/><Relationship Id="rId27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ags" Target="../tags/tag33.xml"/><Relationship Id="rId3" Type="http://schemas.openxmlformats.org/officeDocument/2006/relationships/slideLayout" Target="../slideLayouts/slideLayout29.xml"/><Relationship Id="rId21" Type="http://schemas.openxmlformats.org/officeDocument/2006/relationships/tags" Target="../tags/tag28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ags" Target="../tags/tag32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10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31" Type="http://schemas.openxmlformats.org/officeDocument/2006/relationships/tags" Target="../tags/tag38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" Type="http://schemas.openxmlformats.org/officeDocument/2006/relationships/slideLayout" Target="../slideLayouts/slideLayout47.xml"/><Relationship Id="rId21" Type="http://schemas.openxmlformats.org/officeDocument/2006/relationships/tags" Target="../tags/tag50.xml"/><Relationship Id="rId7" Type="http://schemas.openxmlformats.org/officeDocument/2006/relationships/slideLayout" Target="../slideLayouts/slideLayout51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" Type="http://schemas.openxmlformats.org/officeDocument/2006/relationships/slideLayout" Target="../slideLayouts/slideLayout46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ags" Target="../tags/tag40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10" Type="http://schemas.openxmlformats.org/officeDocument/2006/relationships/theme" Target="../theme/theme4.xml"/><Relationship Id="rId19" Type="http://schemas.openxmlformats.org/officeDocument/2006/relationships/tags" Target="../tags/tag48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43.xml"/><Relationship Id="rId22" Type="http://schemas.openxmlformats.org/officeDocument/2006/relationships/tags" Target="../tags/tag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771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4542" y="310326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201" y="310326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9" name="Billede 8" descr="Et billede, der indeholder skilt, værelse&#10;&#10;Automatisk genereret beskrivelse">
            <a:extLst>
              <a:ext uri="{FF2B5EF4-FFF2-40B4-BE49-F238E27FC236}">
                <a16:creationId xmlns:a16="http://schemas.microsoft.com/office/drawing/2014/main" id="{556CE8BE-47A3-3F44-B8FC-78078756384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22" y="2840850"/>
            <a:ext cx="1176299" cy="117629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769EBE77-E329-BE4E-B06C-99CFE0CDC0A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4" y="6185165"/>
            <a:ext cx="1488799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813" r:id="rId3"/>
    <p:sldLayoutId id="2147483812" r:id="rId4"/>
    <p:sldLayoutId id="2147483832" r:id="rId5"/>
    <p:sldLayoutId id="2147483830" r:id="rId6"/>
    <p:sldLayoutId id="2147483833" r:id="rId7"/>
    <p:sldLayoutId id="2147483778" r:id="rId8"/>
    <p:sldLayoutId id="2147483831" r:id="rId9"/>
    <p:sldLayoutId id="2147483834" r:id="rId10"/>
    <p:sldLayoutId id="2147483786" r:id="rId11"/>
    <p:sldLayoutId id="2147483944" r:id="rId12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771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4542" y="310326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201" y="310326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11505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889" r:id="rId2"/>
    <p:sldLayoutId id="2147483854" r:id="rId3"/>
    <p:sldLayoutId id="2147483857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9" r:id="rId10"/>
    <p:sldLayoutId id="2147483870" r:id="rId11"/>
    <p:sldLayoutId id="2147483871" r:id="rId12"/>
    <p:sldLayoutId id="2147483794" r:id="rId13"/>
    <p:sldLayoutId id="2147483858" r:id="rId14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771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4542" y="310326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201" y="310326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Aalborg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0143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780" r:id="rId2"/>
    <p:sldLayoutId id="2147483893" r:id="rId3"/>
    <p:sldLayoutId id="2147483895" r:id="rId4"/>
    <p:sldLayoutId id="2147483896" r:id="rId5"/>
    <p:sldLayoutId id="2147483894" r:id="rId6"/>
    <p:sldLayoutId id="2147483898" r:id="rId7"/>
    <p:sldLayoutId id="2147483899" r:id="rId8"/>
    <p:sldLayoutId id="2147483897" r:id="rId9"/>
    <p:sldLayoutId id="2147483787" r:id="rId10"/>
    <p:sldLayoutId id="2147483900" r:id="rId11"/>
    <p:sldLayoutId id="2147483901" r:id="rId12"/>
    <p:sldLayoutId id="2147483890" r:id="rId13"/>
    <p:sldLayoutId id="2147483902" r:id="rId14"/>
    <p:sldLayoutId id="2147483903" r:id="rId15"/>
    <p:sldLayoutId id="2147483904" r:id="rId16"/>
    <p:sldLayoutId id="2147483905" r:id="rId17"/>
    <p:sldLayoutId id="2147483906" r:id="rId18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4" name="Billede 23" descr="Et billede, der indeholder skilt, personer&#10;&#10;Automatisk genereret beskrivelse">
            <a:extLst>
              <a:ext uri="{FF2B5EF4-FFF2-40B4-BE49-F238E27FC236}">
                <a16:creationId xmlns:a16="http://schemas.microsoft.com/office/drawing/2014/main" id="{F14E6C77-31C7-124C-9EE0-BE5474E12FC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75" y="2839068"/>
            <a:ext cx="3932881" cy="1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892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sway.office.com/eGhmy4GBE9ZZKN9m?ref=email" TargetMode="External"/><Relationship Id="rId7" Type="http://schemas.openxmlformats.org/officeDocument/2006/relationships/hyperlink" Target="https://sway.cloud.microsoft/oWYAAVEYuSfTv7BE?ref=emai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hyperlink" Target="https://sway.cloud.microsoft/ZY2WLhSWESI0LW5W?ref=email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9C531-F744-7670-3A28-6587AB7D2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C8DD64-DA65-E117-6300-65C3DA75F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72FE2E1-8298-E851-694F-C67B18E47A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2DC64BF-9C92-9544-279A-30CB6287EF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D716DC3-CCFC-0556-7D0E-FBA2B1E03C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9B15476D-13D7-5303-4B51-731B8A15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  <a:endParaRPr lang="da-DK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757651E8-CC3D-2B86-D7F1-726A0D43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0" name="Billede 9" descr="Et billede, der indeholder tekst, skærmbillede, Font/skrifttype, Grafik">
            <a:extLst>
              <a:ext uri="{FF2B5EF4-FFF2-40B4-BE49-F238E27FC236}">
                <a16:creationId xmlns:a16="http://schemas.microsoft.com/office/drawing/2014/main" id="{C14755AB-83C8-2AA6-0C1A-810850A3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9"/>
            <a:ext cx="12192000" cy="68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9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6" y="2982036"/>
            <a:ext cx="4057275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Eksempler</a:t>
            </a:r>
            <a:r>
              <a:rPr lang="en-US" dirty="0">
                <a:solidFill>
                  <a:schemeClr val="bg1"/>
                </a:solidFill>
              </a:rPr>
              <a:t> fra </a:t>
            </a:r>
            <a:r>
              <a:rPr lang="en-US" dirty="0" err="1">
                <a:solidFill>
                  <a:schemeClr val="bg1"/>
                </a:solidFill>
              </a:rPr>
              <a:t>handleplanen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10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10</a:t>
            </a:fld>
            <a:endParaRPr lang="da-DK" noProof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C2C3A9-50BA-DCFC-CD6D-C28BF24B1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079" y="331236"/>
            <a:ext cx="5796393" cy="61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6" y="2982036"/>
            <a:ext cx="4057275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Eksempler</a:t>
            </a:r>
            <a:r>
              <a:rPr lang="en-US" dirty="0">
                <a:solidFill>
                  <a:schemeClr val="bg1"/>
                </a:solidFill>
              </a:rPr>
              <a:t> fra </a:t>
            </a:r>
            <a:r>
              <a:rPr lang="da-DK" dirty="0">
                <a:solidFill>
                  <a:schemeClr val="bg1"/>
                </a:solidFill>
              </a:rPr>
              <a:t>handleplanen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11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11</a:t>
            </a:fld>
            <a:endParaRPr lang="da-DK" noProof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0F09298-6DD4-BEE1-756C-29ABFB609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02" y="1540590"/>
            <a:ext cx="6837477" cy="377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8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12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12</a:t>
            </a:fld>
            <a:endParaRPr lang="da-DK" noProof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D602242-C520-9A47-CF1C-CC1FEF86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36" y="2059363"/>
            <a:ext cx="4888002" cy="339891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641C73A-67BA-EB96-8F76-2DB05A85B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41" y="2059363"/>
            <a:ext cx="4805225" cy="339891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FE2592A-2DA3-121F-5146-7D36F3C73659}"/>
              </a:ext>
            </a:extLst>
          </p:cNvPr>
          <p:cNvSpPr txBox="1"/>
          <p:nvPr/>
        </p:nvSpPr>
        <p:spPr>
          <a:xfrm>
            <a:off x="1001241" y="1090179"/>
            <a:ext cx="615332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chemeClr val="bg1"/>
                </a:solidFill>
              </a:rPr>
              <a:t>Lokal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en-US" sz="3500" b="1" dirty="0" err="1">
                <a:solidFill>
                  <a:schemeClr val="bg1"/>
                </a:solidFill>
              </a:rPr>
              <a:t>forankring</a:t>
            </a:r>
            <a:endParaRPr lang="da-DK" sz="3500" b="1" dirty="0"/>
          </a:p>
        </p:txBody>
      </p:sp>
    </p:spTree>
    <p:extLst>
      <p:ext uri="{BB962C8B-B14F-4D97-AF65-F5344CB8AC3E}">
        <p14:creationId xmlns:p14="http://schemas.microsoft.com/office/powerpoint/2010/main" val="287125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6" y="2982036"/>
            <a:ext cx="4057275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Hvor</a:t>
            </a:r>
            <a:r>
              <a:rPr lang="en-US" dirty="0">
                <a:solidFill>
                  <a:schemeClr val="bg1"/>
                </a:solidFill>
              </a:rPr>
              <a:t> finder </a:t>
            </a:r>
            <a:r>
              <a:rPr lang="en-US" dirty="0" err="1">
                <a:solidFill>
                  <a:schemeClr val="bg1"/>
                </a:solidFill>
              </a:rPr>
              <a:t>jeg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handleplanerne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13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13</a:t>
            </a:fld>
            <a:endParaRPr lang="da-DK" noProof="0"/>
          </a:p>
        </p:txBody>
      </p:sp>
      <p:pic>
        <p:nvPicPr>
          <p:cNvPr id="2" name="Pladsholder til indhold 5">
            <a:hlinkClick r:id="rId3"/>
            <a:extLst>
              <a:ext uri="{FF2B5EF4-FFF2-40B4-BE49-F238E27FC236}">
                <a16:creationId xmlns:a16="http://schemas.microsoft.com/office/drawing/2014/main" id="{33F5841C-F60D-3685-AD46-3D8F2B437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45" y="2251005"/>
            <a:ext cx="3086531" cy="1971950"/>
          </a:xfrm>
          <a:prstGeom prst="rect">
            <a:avLst/>
          </a:prstGeom>
        </p:spPr>
      </p:pic>
      <p:pic>
        <p:nvPicPr>
          <p:cNvPr id="3" name="Billede 2">
            <a:hlinkClick r:id="rId5"/>
            <a:extLst>
              <a:ext uri="{FF2B5EF4-FFF2-40B4-BE49-F238E27FC236}">
                <a16:creationId xmlns:a16="http://schemas.microsoft.com/office/drawing/2014/main" id="{0FD7F748-4314-A603-62C3-1B9F8726E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854" y="774947"/>
            <a:ext cx="2991267" cy="1905266"/>
          </a:xfrm>
          <a:prstGeom prst="rect">
            <a:avLst/>
          </a:prstGeom>
        </p:spPr>
      </p:pic>
      <p:pic>
        <p:nvPicPr>
          <p:cNvPr id="7" name="Billede 6">
            <a:hlinkClick r:id="rId7"/>
            <a:extLst>
              <a:ext uri="{FF2B5EF4-FFF2-40B4-BE49-F238E27FC236}">
                <a16:creationId xmlns:a16="http://schemas.microsoft.com/office/drawing/2014/main" id="{2168D178-1F8B-064F-0DA5-E5019D107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0801" y="4222955"/>
            <a:ext cx="2953162" cy="192431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F48DD050-28E2-FC22-0EAD-6E99A04C8EBF}"/>
              </a:ext>
            </a:extLst>
          </p:cNvPr>
          <p:cNvSpPr txBox="1"/>
          <p:nvPr/>
        </p:nvSpPr>
        <p:spPr>
          <a:xfrm>
            <a:off x="533386" y="5746459"/>
            <a:ext cx="358209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Kontaktoplysninger:</a:t>
            </a:r>
          </a:p>
          <a:p>
            <a:r>
              <a:rPr lang="da-DK" sz="1400" dirty="0">
                <a:solidFill>
                  <a:schemeClr val="bg1"/>
                </a:solidFill>
              </a:rPr>
              <a:t>Mads Kroer Jensen</a:t>
            </a:r>
          </a:p>
          <a:p>
            <a:r>
              <a:rPr lang="da-DK" sz="1400" dirty="0">
                <a:solidFill>
                  <a:schemeClr val="bg1"/>
                </a:solidFill>
              </a:rPr>
              <a:t>mkrj-skole@aalborg.dk</a:t>
            </a:r>
          </a:p>
        </p:txBody>
      </p:sp>
    </p:spTree>
    <p:extLst>
      <p:ext uri="{BB962C8B-B14F-4D97-AF65-F5344CB8AC3E}">
        <p14:creationId xmlns:p14="http://schemas.microsoft.com/office/powerpoint/2010/main" val="265921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73F9A-327A-CA30-5C34-27E2F6E5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28899EA-942B-AAFA-877D-3BCAD0218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B00C0B-6978-868F-8F91-F77D2233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Handleplanens overordnede mål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C63EAC8-4619-C753-1C7F-74B979C1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2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29C576F5-E53F-9883-6DAD-B1E18B9B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2</a:t>
            </a:fld>
            <a:endParaRPr lang="da-DK" noProof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C2E66E6-4D5E-ED48-6A7E-39E84DE86562}"/>
              </a:ext>
            </a:extLst>
          </p:cNvPr>
          <p:cNvSpPr txBox="1"/>
          <p:nvPr/>
        </p:nvSpPr>
        <p:spPr>
          <a:xfrm>
            <a:off x="719998" y="2192138"/>
            <a:ext cx="930339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Understøtte et samlet Børn og Unge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Nemt læseligt sprog og konkrete eksempler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Understøtte og styrke den naturfaglige kultur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Bidrage til fagteamsamarbejde og vejlederrollen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Vigtigt at skabe ejerskab (Inddrage vejledere)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Skabe rød tråd i det Fagcenter Børn og Unge udbyder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bg1"/>
                </a:solidFill>
              </a:rPr>
              <a:t>Dynamisk handleplan</a:t>
            </a:r>
          </a:p>
          <a:p>
            <a:endParaRPr lang="da-D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Baggrund</a:t>
            </a:r>
            <a:r>
              <a:rPr lang="en-US" dirty="0">
                <a:solidFill>
                  <a:schemeClr val="bg1"/>
                </a:solidFill>
              </a:rPr>
              <a:t> for “Naturfag I </a:t>
            </a:r>
            <a:r>
              <a:rPr lang="en-US" dirty="0" err="1">
                <a:solidFill>
                  <a:schemeClr val="bg1"/>
                </a:solidFill>
              </a:rPr>
              <a:t>fællesskab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3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3</a:t>
            </a:fld>
            <a:endParaRPr lang="da-DK" noProof="0"/>
          </a:p>
        </p:txBody>
      </p:sp>
      <p:pic>
        <p:nvPicPr>
          <p:cNvPr id="3" name="Billede 2" descr="Et billede, der indeholder tekst, kort, Font/skrifttype, linje/række&#10;&#10;Automatisk genereret beskrivelse">
            <a:extLst>
              <a:ext uri="{FF2B5EF4-FFF2-40B4-BE49-F238E27FC236}">
                <a16:creationId xmlns:a16="http://schemas.microsoft.com/office/drawing/2014/main" id="{CE352B8C-6AAE-B0D4-E2A2-5C3B62828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5" y="2542380"/>
            <a:ext cx="11681927" cy="257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8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Baggrund</a:t>
            </a:r>
            <a:r>
              <a:rPr lang="en-US" dirty="0">
                <a:solidFill>
                  <a:schemeClr val="bg1"/>
                </a:solidFill>
              </a:rPr>
              <a:t> for “Naturfag I </a:t>
            </a:r>
            <a:r>
              <a:rPr lang="en-US" dirty="0" err="1">
                <a:solidFill>
                  <a:schemeClr val="bg1"/>
                </a:solidFill>
              </a:rPr>
              <a:t>fællesskab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4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4</a:t>
            </a:fld>
            <a:endParaRPr lang="da-DK" noProof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B137B6D9-1CE0-B6F0-FFDA-433B9187D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94" y="2043400"/>
            <a:ext cx="3045235" cy="433873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6001EEF-8001-5763-2ECD-FF270F1AB088}"/>
              </a:ext>
            </a:extLst>
          </p:cNvPr>
          <p:cNvSpPr txBox="1"/>
          <p:nvPr/>
        </p:nvSpPr>
        <p:spPr>
          <a:xfrm>
            <a:off x="5313797" y="2973221"/>
            <a:ext cx="61533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da-DK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”Børns tidlige erfaringer med science lægger et fundament for deres engagement og læring inden for naturvidenskabelige discipliner”</a:t>
            </a:r>
          </a:p>
          <a:p>
            <a:pPr algn="l" rtl="0"/>
            <a:endParaRPr lang="da-DK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/>
            <a:r>
              <a:rPr lang="da-DK" b="1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”Det pædagogiske læringsmiljø skal understøtte alle børn aktivt observerer og undersøger naturfænomener i deres omverden og får erfaringer med at genkende og udtrykke sig om årsag, virkning og sammenhænge, herunder en begyndende matematisk opmærksomhed.”</a:t>
            </a:r>
            <a:endParaRPr lang="da-DK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0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Baggrund</a:t>
            </a:r>
            <a:r>
              <a:rPr lang="en-US" dirty="0">
                <a:solidFill>
                  <a:schemeClr val="bg1"/>
                </a:solidFill>
              </a:rPr>
              <a:t> for “Naturfag I </a:t>
            </a:r>
            <a:r>
              <a:rPr lang="en-US" dirty="0" err="1">
                <a:solidFill>
                  <a:schemeClr val="bg1"/>
                </a:solidFill>
              </a:rPr>
              <a:t>fællesskab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5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5</a:t>
            </a:fld>
            <a:endParaRPr lang="da-DK" noProof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B9795D8C-2803-6A29-0AAC-1925E0D4F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57" y="1987607"/>
            <a:ext cx="3250249" cy="4536543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C2F3F125-366A-C3A1-EF39-B2348B15C1B9}"/>
              </a:ext>
            </a:extLst>
          </p:cNvPr>
          <p:cNvSpPr txBox="1"/>
          <p:nvPr/>
        </p:nvSpPr>
        <p:spPr>
          <a:xfrm>
            <a:off x="5953588" y="2039888"/>
            <a:ext cx="3368149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</a:rPr>
              <a:t>Strategiens 5 indsatsområder:</a:t>
            </a:r>
          </a:p>
          <a:p>
            <a:endParaRPr lang="da-DK" sz="16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600" b="1" dirty="0">
                <a:solidFill>
                  <a:schemeClr val="bg1"/>
                </a:solidFill>
              </a:rPr>
              <a:t>Styrket motivation og faglig fortælling</a:t>
            </a:r>
          </a:p>
          <a:p>
            <a:pPr marL="457200" indent="-457200">
              <a:buFont typeface="+mj-lt"/>
              <a:buAutoNum type="arabicPeriod"/>
            </a:pPr>
            <a:endParaRPr lang="da-DK" sz="16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600" b="1" dirty="0">
                <a:solidFill>
                  <a:schemeClr val="bg1"/>
                </a:solidFill>
              </a:rPr>
              <a:t>Fagligt og didaktisk endnu dygtigere lærere i naturvidenskab</a:t>
            </a:r>
          </a:p>
          <a:p>
            <a:pPr marL="457200" indent="-457200">
              <a:buFont typeface="+mj-lt"/>
              <a:buAutoNum type="arabicPeriod"/>
            </a:pPr>
            <a:endParaRPr lang="da-DK" sz="16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600" b="1" dirty="0">
                <a:solidFill>
                  <a:schemeClr val="bg1"/>
                </a:solidFill>
              </a:rPr>
              <a:t>Kontinuerlig faglig fornyelse af naturvidenskabelige fag</a:t>
            </a:r>
          </a:p>
          <a:p>
            <a:pPr marL="457200" indent="-457200">
              <a:buFont typeface="+mj-lt"/>
              <a:buAutoNum type="arabicPeriod"/>
            </a:pPr>
            <a:endParaRPr lang="da-DK" sz="16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600" b="1" dirty="0">
                <a:solidFill>
                  <a:schemeClr val="bg1"/>
                </a:solidFill>
              </a:rPr>
              <a:t>Styrket talentudvikling og udnyttelse af nye teknologiske muligheder</a:t>
            </a:r>
          </a:p>
          <a:p>
            <a:pPr marL="457200" indent="-457200">
              <a:buFont typeface="+mj-lt"/>
              <a:buAutoNum type="arabicPeriod"/>
            </a:pPr>
            <a:endParaRPr lang="da-DK" sz="1600" b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a-DK" sz="1600" b="1" dirty="0">
                <a:solidFill>
                  <a:schemeClr val="bg1"/>
                </a:solidFill>
              </a:rPr>
              <a:t>Lokal prioritering, faglige netværk og samarbejde</a:t>
            </a:r>
          </a:p>
        </p:txBody>
      </p:sp>
    </p:spTree>
    <p:extLst>
      <p:ext uri="{BB962C8B-B14F-4D97-AF65-F5344CB8AC3E}">
        <p14:creationId xmlns:p14="http://schemas.microsoft.com/office/powerpoint/2010/main" val="293783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Arbejdsgruppe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6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6</a:t>
            </a:fld>
            <a:endParaRPr lang="da-DK" noProof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A71BCB9-F948-8220-8C05-A5B1588ECD1F}"/>
              </a:ext>
            </a:extLst>
          </p:cNvPr>
          <p:cNvSpPr txBox="1"/>
          <p:nvPr/>
        </p:nvSpPr>
        <p:spPr>
          <a:xfrm>
            <a:off x="719998" y="2436001"/>
            <a:ext cx="930484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Pernille Bonderup Christensen, Udviklingskonsulent, Fagcenter Børn og Unge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da-DK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Mads Kroer Jensen, Skolekonsulent, Fagcenter Børn og Unge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Jens Bak Rasmussen, Leder af Skoletjenesten, Fagcenter Børn og Unge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Mette Krogh Bonde, Naturfagsvejleder, Tofthøjskolen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Ann Præstholm, Naturfagsvejleder, Vodskov Skole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Inge Sandahl Christensen, Naturfagsvejleder, Vester Mariendal Skole</a:t>
            </a:r>
          </a:p>
          <a:p>
            <a:pPr algn="l" rtl="0"/>
            <a:br>
              <a:rPr lang="da-DK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da-DK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4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Formål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7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7</a:t>
            </a:fld>
            <a:endParaRPr lang="da-DK" noProof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F91A5EC-ADBB-94E9-1468-5412512AEC33}"/>
              </a:ext>
            </a:extLst>
          </p:cNvPr>
          <p:cNvSpPr txBox="1"/>
          <p:nvPr/>
        </p:nvSpPr>
        <p:spPr>
          <a:xfrm>
            <a:off x="719998" y="2343722"/>
            <a:ext cx="98669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Denne handleplan har til formål at bane vej for en </a:t>
            </a:r>
            <a:r>
              <a:rPr lang="da-DK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fælles forståelsesramme </a:t>
            </a: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for dagtilbuddets arbejdet med natur, udeliv og science samt skolernes arbejde med naturfag i Aalborg Kommune. Handleplanen skal derfor ses som et </a:t>
            </a:r>
            <a:r>
              <a:rPr lang="da-DK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dynamisk værktøj</a:t>
            </a: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der løbende kan bruges i udviklingen af dagtilbud og skolers arbejde omkring børn og unges </a:t>
            </a:r>
            <a:r>
              <a:rPr lang="da-DK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naturfaglige dannelse</a:t>
            </a: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. </a:t>
            </a:r>
            <a:b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da-DK" sz="20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/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Handleplanen skal </a:t>
            </a:r>
            <a:r>
              <a:rPr lang="da-DK" sz="2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understøtte og inspirere </a:t>
            </a:r>
            <a:r>
              <a:rPr lang="da-DK" sz="20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pædagoger og naturfagslærere til at udvikle motiverende læringsaktiviteter og naturfagsundervisning i de enkelte institutioner og på de enkelte skoler.</a:t>
            </a:r>
          </a:p>
        </p:txBody>
      </p:sp>
    </p:spTree>
    <p:extLst>
      <p:ext uri="{BB962C8B-B14F-4D97-AF65-F5344CB8AC3E}">
        <p14:creationId xmlns:p14="http://schemas.microsoft.com/office/powerpoint/2010/main" val="3901621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6" y="2982036"/>
            <a:ext cx="4057275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Eksempler</a:t>
            </a:r>
            <a:r>
              <a:rPr lang="en-US" dirty="0">
                <a:solidFill>
                  <a:schemeClr val="bg1"/>
                </a:solidFill>
              </a:rPr>
              <a:t> fra </a:t>
            </a:r>
            <a:r>
              <a:rPr lang="en-US" dirty="0" err="1">
                <a:solidFill>
                  <a:schemeClr val="bg1"/>
                </a:solidFill>
              </a:rPr>
              <a:t>handleplanen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8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8</a:t>
            </a:fld>
            <a:endParaRPr lang="da-DK" noProof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BC5C5F6-0879-E489-091B-D1F4627FF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215" y="800652"/>
            <a:ext cx="6760986" cy="53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9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lør, Farverigt, lilla/violet, Syren/lyslilla&#10;&#10;Automatisk genereret beskrivelse">
            <a:extLst>
              <a:ext uri="{FF2B5EF4-FFF2-40B4-BE49-F238E27FC236}">
                <a16:creationId xmlns:a16="http://schemas.microsoft.com/office/drawing/2014/main" id="{3B4AA4B3-689F-4E4F-B5C7-CA9E6912E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b="29921"/>
          <a:stretch/>
        </p:blipFill>
        <p:spPr>
          <a:xfrm>
            <a:off x="0" y="0"/>
            <a:ext cx="12191999" cy="6858000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4ABB31A-0C7E-6703-2322-7C4C179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6" y="2982036"/>
            <a:ext cx="4057275" cy="89392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Eksempler</a:t>
            </a:r>
            <a:r>
              <a:rPr lang="en-US" dirty="0">
                <a:solidFill>
                  <a:schemeClr val="bg1"/>
                </a:solidFill>
              </a:rPr>
              <a:t> fra </a:t>
            </a:r>
            <a:r>
              <a:rPr lang="en-US" dirty="0" err="1">
                <a:solidFill>
                  <a:schemeClr val="bg1"/>
                </a:solidFill>
              </a:rPr>
              <a:t>handleplanen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BC22ED-4BC6-A53C-F415-F4951375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2201" y="310326"/>
            <a:ext cx="394920" cy="18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9</a:t>
            </a:fld>
            <a:endParaRPr lang="da-DK" noProof="0"/>
          </a:p>
        </p:txBody>
      </p:sp>
      <p:sp>
        <p:nvSpPr>
          <p:cNvPr id="4" name="Pladsholder til slidenummer 3" hidden="1">
            <a:extLst>
              <a:ext uri="{FF2B5EF4-FFF2-40B4-BE49-F238E27FC236}">
                <a16:creationId xmlns:a16="http://schemas.microsoft.com/office/drawing/2014/main" id="{AF4D5363-3574-A6CD-EBAA-0BB45D76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59873C9-BF5D-4A9A-BB31-45BBB7BABAF7}" type="slidenum">
              <a:rPr lang="da-DK" noProof="0" smtClean="0"/>
              <a:pPr>
                <a:spcAft>
                  <a:spcPts val="600"/>
                </a:spcAft>
              </a:pPr>
              <a:t>9</a:t>
            </a:fld>
            <a:endParaRPr lang="da-DK" noProof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249F8E1-E3A4-7EC9-C1F9-0E69718C5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830" y="319276"/>
            <a:ext cx="6231986" cy="62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793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Aalborg Kommune Power Point">
  <a:themeElements>
    <a:clrScheme name="Aalborg Kommune">
      <a:dk1>
        <a:srgbClr val="131868"/>
      </a:dk1>
      <a:lt1>
        <a:srgbClr val="FFFFFF"/>
      </a:lt1>
      <a:dk2>
        <a:srgbClr val="140566"/>
      </a:dk2>
      <a:lt2>
        <a:srgbClr val="FEFFFE"/>
      </a:lt2>
      <a:accent1>
        <a:srgbClr val="5BC3B7"/>
      </a:accent1>
      <a:accent2>
        <a:srgbClr val="385644"/>
      </a:accent2>
      <a:accent3>
        <a:srgbClr val="D61C64"/>
      </a:accent3>
      <a:accent4>
        <a:srgbClr val="ED6F26"/>
      </a:accent4>
      <a:accent5>
        <a:srgbClr val="FEE048"/>
      </a:accent5>
      <a:accent6>
        <a:srgbClr val="6E45A0"/>
      </a:accent6>
      <a:hlink>
        <a:srgbClr val="A09BC2"/>
      </a:hlink>
      <a:folHlink>
        <a:srgbClr val="7169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alborg Kommune Power Point" id="{F073CE3C-28CE-4DBE-ACFD-3F675D74C6B3}" vid="{149A6554-6508-4621-A5C7-D9E5C5D3DD3C}"/>
    </a:ext>
  </a:extLst>
</a:theme>
</file>

<file path=ppt/theme/theme2.xml><?xml version="1.0" encoding="utf-8"?>
<a:theme xmlns:a="http://schemas.openxmlformats.org/drawingml/2006/main" name="Indhold">
  <a:themeElements>
    <a:clrScheme name="Aalborg Kommune">
      <a:dk1>
        <a:srgbClr val="131868"/>
      </a:dk1>
      <a:lt1>
        <a:srgbClr val="FFFFFF"/>
      </a:lt1>
      <a:dk2>
        <a:srgbClr val="140566"/>
      </a:dk2>
      <a:lt2>
        <a:srgbClr val="FEFFFE"/>
      </a:lt2>
      <a:accent1>
        <a:srgbClr val="5BC3B7"/>
      </a:accent1>
      <a:accent2>
        <a:srgbClr val="385644"/>
      </a:accent2>
      <a:accent3>
        <a:srgbClr val="D61C64"/>
      </a:accent3>
      <a:accent4>
        <a:srgbClr val="ED6F26"/>
      </a:accent4>
      <a:accent5>
        <a:srgbClr val="FEE048"/>
      </a:accent5>
      <a:accent6>
        <a:srgbClr val="6E45A0"/>
      </a:accent6>
      <a:hlink>
        <a:srgbClr val="A09BC2"/>
      </a:hlink>
      <a:folHlink>
        <a:srgbClr val="7169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AK_Tema_Final-2" id="{79F19262-462C-3149-BB00-24C334F028FF}" vid="{58A9F4A6-1BBC-5E48-A43C-234B5AD5F2C7}"/>
    </a:ext>
  </a:extLst>
</a:theme>
</file>

<file path=ppt/theme/theme3.xml><?xml version="1.0" encoding="utf-8"?>
<a:theme xmlns:a="http://schemas.openxmlformats.org/drawingml/2006/main" name="Skillesider/Agenda">
  <a:themeElements>
    <a:clrScheme name="Aalborg Kommune">
      <a:dk1>
        <a:srgbClr val="131868"/>
      </a:dk1>
      <a:lt1>
        <a:srgbClr val="FFFFFF"/>
      </a:lt1>
      <a:dk2>
        <a:srgbClr val="140566"/>
      </a:dk2>
      <a:lt2>
        <a:srgbClr val="FEFFFE"/>
      </a:lt2>
      <a:accent1>
        <a:srgbClr val="5BC3B7"/>
      </a:accent1>
      <a:accent2>
        <a:srgbClr val="385644"/>
      </a:accent2>
      <a:accent3>
        <a:srgbClr val="D61C64"/>
      </a:accent3>
      <a:accent4>
        <a:srgbClr val="ED6F26"/>
      </a:accent4>
      <a:accent5>
        <a:srgbClr val="FEE048"/>
      </a:accent5>
      <a:accent6>
        <a:srgbClr val="6E45A0"/>
      </a:accent6>
      <a:hlink>
        <a:srgbClr val="A09BC2"/>
      </a:hlink>
      <a:folHlink>
        <a:srgbClr val="7169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AK_Tema_Final-2" id="{79F19262-462C-3149-BB00-24C334F028FF}" vid="{5B92A244-5B3C-D645-8D20-D0D427860409}"/>
    </a:ext>
  </a:extLst>
</a:theme>
</file>

<file path=ppt/theme/theme4.xml><?xml version="1.0" encoding="utf-8"?>
<a:theme xmlns:a="http://schemas.openxmlformats.org/drawingml/2006/main" name="Slutsider">
  <a:themeElements>
    <a:clrScheme name="Aalborg Kommune">
      <a:dk1>
        <a:srgbClr val="131868"/>
      </a:dk1>
      <a:lt1>
        <a:srgbClr val="FFFFFF"/>
      </a:lt1>
      <a:dk2>
        <a:srgbClr val="140566"/>
      </a:dk2>
      <a:lt2>
        <a:srgbClr val="FEFFFE"/>
      </a:lt2>
      <a:accent1>
        <a:srgbClr val="5BC3B7"/>
      </a:accent1>
      <a:accent2>
        <a:srgbClr val="385644"/>
      </a:accent2>
      <a:accent3>
        <a:srgbClr val="D61C64"/>
      </a:accent3>
      <a:accent4>
        <a:srgbClr val="ED6F26"/>
      </a:accent4>
      <a:accent5>
        <a:srgbClr val="FEE048"/>
      </a:accent5>
      <a:accent6>
        <a:srgbClr val="6E45A0"/>
      </a:accent6>
      <a:hlink>
        <a:srgbClr val="A09BC2"/>
      </a:hlink>
      <a:folHlink>
        <a:srgbClr val="7169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AK_Tema_Final-2" id="{79F19262-462C-3149-BB00-24C334F028FF}" vid="{948E9ADB-A21F-EB4D-BC9F-51C049DC81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7323</TotalTime>
  <Words>358</Words>
  <Application>Microsoft Office PowerPoint</Application>
  <PresentationFormat>Widescreen</PresentationFormat>
  <Paragraphs>82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13</vt:i4>
      </vt:variant>
    </vt:vector>
  </HeadingPairs>
  <TitlesOfParts>
    <vt:vector size="20" baseType="lpstr">
      <vt:lpstr>KBH Tekst</vt:lpstr>
      <vt:lpstr>Calibri</vt:lpstr>
      <vt:lpstr>Arial</vt:lpstr>
      <vt:lpstr>Aalborg Kommune Power Point</vt:lpstr>
      <vt:lpstr>Indhold</vt:lpstr>
      <vt:lpstr>Skillesider/Agenda</vt:lpstr>
      <vt:lpstr>Slutsider</vt:lpstr>
      <vt:lpstr>PowerPoint-præsentation</vt:lpstr>
      <vt:lpstr>Handleplanens overordnede mål</vt:lpstr>
      <vt:lpstr>Baggrund for “Naturfag I fællesskab”</vt:lpstr>
      <vt:lpstr>Baggrund for “Naturfag I fællesskab”</vt:lpstr>
      <vt:lpstr>Baggrund for “Naturfag I fællesskab”</vt:lpstr>
      <vt:lpstr>Arbejdsgruppe</vt:lpstr>
      <vt:lpstr>Formål</vt:lpstr>
      <vt:lpstr>Eksempler fra handleplanen</vt:lpstr>
      <vt:lpstr>Eksempler fra handleplanen</vt:lpstr>
      <vt:lpstr>Eksempler fra handleplanen</vt:lpstr>
      <vt:lpstr>Eksempler fra handleplanen</vt:lpstr>
      <vt:lpstr>PowerPoint-præsentation</vt:lpstr>
      <vt:lpstr>Hvor finder jeg handleplanerne?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Kroer Jensen</dc:creator>
  <cp:lastModifiedBy>Karen Præstegaard Hendriksen</cp:lastModifiedBy>
  <cp:revision>2</cp:revision>
  <dcterms:created xsi:type="dcterms:W3CDTF">2024-02-13T09:36:06Z</dcterms:created>
  <dcterms:modified xsi:type="dcterms:W3CDTF">2024-03-05T08:30:25Z</dcterms:modified>
</cp:coreProperties>
</file>