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
  </p:notesMasterIdLst>
  <p:handoutMasterIdLst>
    <p:handoutMasterId r:id="rId12"/>
  </p:handoutMasterIdLst>
  <p:sldIdLst>
    <p:sldId id="277" r:id="rId5"/>
    <p:sldId id="278" r:id="rId6"/>
    <p:sldId id="257" r:id="rId7"/>
    <p:sldId id="263" r:id="rId8"/>
    <p:sldId id="259" r:id="rId9"/>
    <p:sldId id="271" r:id="rId10"/>
  </p:sldIdLst>
  <p:sldSz cx="12192000" cy="6858000"/>
  <p:notesSz cx="6858000" cy="9144000"/>
  <p:defaultTextStyle>
    <a:defPPr rtl="0">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220" autoAdjust="0"/>
  </p:normalViewPr>
  <p:slideViewPr>
    <p:cSldViewPr snapToGrid="0">
      <p:cViewPr varScale="1">
        <p:scale>
          <a:sx n="114" d="100"/>
          <a:sy n="114" d="100"/>
        </p:scale>
        <p:origin x="414" y="102"/>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86" d="100"/>
          <a:sy n="86" d="100"/>
        </p:scale>
        <p:origin x="385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a:p>
        </p:txBody>
      </p:sp>
      <p:sp>
        <p:nvSpPr>
          <p:cNvPr id="3" name="Pladsholder til dato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F935ECF-D5FE-43BD-A246-CBC54F804F52}" type="datetime1">
              <a:rPr lang="da-DK" smtClean="0"/>
              <a:t>29-02-2024</a:t>
            </a:fld>
            <a:endParaRPr lang="da-DK" dirty="0"/>
          </a:p>
        </p:txBody>
      </p:sp>
      <p:sp>
        <p:nvSpPr>
          <p:cNvPr id="4" name="Pladsholder til sidefod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a:p>
        </p:txBody>
      </p:sp>
      <p:sp>
        <p:nvSpPr>
          <p:cNvPr id="5" name="Pladsholder til slidenumm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D56CFAD-C154-4C9C-AD01-665A5055065E}" type="slidenum">
              <a:rPr lang="da-DK" smtClean="0"/>
              <a:t>‹nr.›</a:t>
            </a:fld>
            <a:endParaRPr lang="da-DK"/>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noProof="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CA588-8D14-48E5-9EAB-B1DF64290BE2}" type="datetime1">
              <a:rPr lang="da-DK" smtClean="0"/>
              <a:pPr/>
              <a:t>29-02-2024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a-DK" noProof="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a-DK" noProof="0"/>
              <a:t>Klik for at redigere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noProof="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5B62BC0-7DC4-4569-951D-2BB9475345C6}" type="slidenum">
              <a:rPr lang="da-DK" noProof="0" smtClean="0"/>
              <a:t>‹nr.›</a:t>
            </a:fld>
            <a:endParaRPr lang="da-DK" noProof="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F5B62BC0-7DC4-4569-951D-2BB9475345C6}" type="slidenum">
              <a:rPr lang="da-DK" smtClean="0"/>
              <a:t>1</a:t>
            </a:fld>
            <a:endParaRPr lang="da-DK"/>
          </a:p>
        </p:txBody>
      </p:sp>
    </p:spTree>
    <p:extLst>
      <p:ext uri="{BB962C8B-B14F-4D97-AF65-F5344CB8AC3E}">
        <p14:creationId xmlns:p14="http://schemas.microsoft.com/office/powerpoint/2010/main" val="7714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F5B62BC0-7DC4-4569-951D-2BB9475345C6}" type="slidenum">
              <a:rPr lang="da-DK" smtClean="0"/>
              <a:t>2</a:t>
            </a:fld>
            <a:endParaRPr lang="da-DK"/>
          </a:p>
        </p:txBody>
      </p:sp>
    </p:spTree>
    <p:extLst>
      <p:ext uri="{BB962C8B-B14F-4D97-AF65-F5344CB8AC3E}">
        <p14:creationId xmlns:p14="http://schemas.microsoft.com/office/powerpoint/2010/main" val="99256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F5B62BC0-7DC4-4569-951D-2BB9475345C6}" type="slidenum">
              <a:rPr lang="da-DK" smtClean="0"/>
              <a:t>3</a:t>
            </a:fld>
            <a:endParaRPr lang="da-DK"/>
          </a:p>
        </p:txBody>
      </p:sp>
    </p:spTree>
    <p:extLst>
      <p:ext uri="{BB962C8B-B14F-4D97-AF65-F5344CB8AC3E}">
        <p14:creationId xmlns:p14="http://schemas.microsoft.com/office/powerpoint/2010/main" val="99256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a:p>
        </p:txBody>
      </p:sp>
      <p:sp>
        <p:nvSpPr>
          <p:cNvPr id="4" name="Pladsholder til slidenummer 3"/>
          <p:cNvSpPr>
            <a:spLocks noGrp="1"/>
          </p:cNvSpPr>
          <p:nvPr>
            <p:ph type="sldNum" sz="quarter" idx="5"/>
          </p:nvPr>
        </p:nvSpPr>
        <p:spPr/>
        <p:txBody>
          <a:bodyPr rtlCol="0"/>
          <a:lstStyle/>
          <a:p>
            <a:pPr rtl="0"/>
            <a:fld id="{F5B62BC0-7DC4-4569-951D-2BB9475345C6}" type="slidenum">
              <a:rPr lang="da-DK" smtClean="0"/>
              <a:t>4</a:t>
            </a:fld>
            <a:endParaRPr lang="da-DK"/>
          </a:p>
        </p:txBody>
      </p:sp>
    </p:spTree>
    <p:extLst>
      <p:ext uri="{BB962C8B-B14F-4D97-AF65-F5344CB8AC3E}">
        <p14:creationId xmlns:p14="http://schemas.microsoft.com/office/powerpoint/2010/main" val="275186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F5B62BC0-7DC4-4569-951D-2BB9475345C6}" type="slidenum">
              <a:rPr lang="da-DK" smtClean="0"/>
              <a:t>5</a:t>
            </a:fld>
            <a:endParaRPr lang="da-DK"/>
          </a:p>
        </p:txBody>
      </p:sp>
    </p:spTree>
    <p:extLst>
      <p:ext uri="{BB962C8B-B14F-4D97-AF65-F5344CB8AC3E}">
        <p14:creationId xmlns:p14="http://schemas.microsoft.com/office/powerpoint/2010/main" val="355191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F5B62BC0-7DC4-4569-951D-2BB9475345C6}" type="slidenum">
              <a:rPr lang="da-DK" smtClean="0"/>
              <a:t>6</a:t>
            </a:fld>
            <a:endParaRPr lang="da-DK"/>
          </a:p>
        </p:txBody>
      </p:sp>
    </p:spTree>
    <p:extLst>
      <p:ext uri="{BB962C8B-B14F-4D97-AF65-F5344CB8AC3E}">
        <p14:creationId xmlns:p14="http://schemas.microsoft.com/office/powerpoint/2010/main" val="153589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rtlCol="0"/>
          <a:lstStyle>
            <a:lvl1pPr marL="0" indent="0" algn="ctr">
              <a:buNone/>
              <a:defRPr/>
            </a:lvl1pPr>
          </a:lstStyle>
          <a:p>
            <a:pPr rtl="0"/>
            <a:r>
              <a:rPr lang="da-DK" noProof="0"/>
              <a:t>Klik for at tilføje et foto</a:t>
            </a:r>
          </a:p>
        </p:txBody>
      </p:sp>
      <p:sp>
        <p:nvSpPr>
          <p:cNvPr id="3" name="Titel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rtlCol="0" anchor="ctr"/>
          <a:lstStyle>
            <a:lvl1pPr algn="ctr">
              <a:defRPr sz="6000" cap="all" spc="100" baseline="0">
                <a:solidFill>
                  <a:schemeClr val="accent1"/>
                </a:solidFill>
              </a:defRPr>
            </a:lvl1pPr>
          </a:lstStyle>
          <a:p>
            <a:pPr rtl="0"/>
            <a:r>
              <a:rPr lang="da-DK" noProof="0"/>
              <a:t>Tilføj titel</a:t>
            </a:r>
          </a:p>
        </p:txBody>
      </p:sp>
      <p:sp>
        <p:nvSpPr>
          <p:cNvPr id="12" name="Pladsholder til tekst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rtlCol="0" anchor="ctr"/>
          <a:lstStyle>
            <a:lvl1pPr marL="0" indent="0" algn="ctr">
              <a:buNone/>
              <a:defRPr sz="2400" cap="none" spc="100" baseline="0">
                <a:solidFill>
                  <a:schemeClr val="bg1"/>
                </a:solidFill>
                <a:latin typeface="+mn-lt"/>
              </a:defRPr>
            </a:lvl1pPr>
          </a:lstStyle>
          <a:p>
            <a:pPr lvl="0" rtl="0"/>
            <a:r>
              <a:rPr lang="da-DK" noProof="0"/>
              <a:t>Klik for at tilføje undertitel</a:t>
            </a:r>
          </a:p>
        </p:txBody>
      </p:sp>
      <p:sp>
        <p:nvSpPr>
          <p:cNvPr id="2" name="Rektangel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af markedsmuligheder">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rtlCol="0" anchor="ctr"/>
          <a:lstStyle>
            <a:lvl1pPr algn="ctr">
              <a:defRPr sz="2400" cap="all" spc="100" baseline="0">
                <a:solidFill>
                  <a:schemeClr val="accent2"/>
                </a:solidFill>
              </a:defRPr>
            </a:lvl1pPr>
          </a:lstStyle>
          <a:p>
            <a:pPr rtl="0"/>
            <a:r>
              <a:rPr lang="da-DK" noProof="0"/>
              <a:t>Klik for at tilføje titel</a:t>
            </a:r>
          </a:p>
        </p:txBody>
      </p:sp>
      <p:sp>
        <p:nvSpPr>
          <p:cNvPr id="21" name="Pladsholder til tekst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rtlCol="0" anchor="ctr"/>
          <a:lstStyle>
            <a:lvl1pPr marL="0" indent="0" algn="ctr">
              <a:buNone/>
              <a:defRPr sz="3200" cap="all" spc="100" baseline="0">
                <a:solidFill>
                  <a:schemeClr val="accent5">
                    <a:lumMod val="50000"/>
                  </a:schemeClr>
                </a:solidFill>
                <a:latin typeface="+mj-lt"/>
              </a:defRPr>
            </a:lvl1pPr>
          </a:lstStyle>
          <a:p>
            <a:pPr lvl="0" rtl="0"/>
            <a:r>
              <a:rPr lang="da-DK" noProof="0"/>
              <a:t>tekst</a:t>
            </a:r>
          </a:p>
        </p:txBody>
      </p:sp>
      <p:sp>
        <p:nvSpPr>
          <p:cNvPr id="20" name="Pladsholder til tekst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rtlCol="0" anchor="t"/>
          <a:lstStyle>
            <a:lvl1pPr marL="0" indent="0" algn="ctr">
              <a:lnSpc>
                <a:spcPct val="125000"/>
              </a:lnSpc>
              <a:spcBef>
                <a:spcPts val="0"/>
              </a:spcBef>
              <a:buNone/>
              <a:defRPr sz="1800" cap="none" spc="100" baseline="0">
                <a:solidFill>
                  <a:schemeClr val="tx1"/>
                </a:solidFill>
                <a:latin typeface="+mn-lt"/>
              </a:defRPr>
            </a:lvl1pPr>
          </a:lstStyle>
          <a:p>
            <a:pPr lvl="0" rtl="0"/>
            <a:r>
              <a:rPr lang="da-DK" noProof="0"/>
              <a:t>Klik for at tilføje tekst</a:t>
            </a:r>
          </a:p>
        </p:txBody>
      </p:sp>
      <p:sp>
        <p:nvSpPr>
          <p:cNvPr id="27" name="Pladsholder til tekst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rtlCol="0" anchor="t"/>
          <a:lstStyle>
            <a:lvl1pPr marL="0" indent="0" algn="ctr">
              <a:lnSpc>
                <a:spcPct val="125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29" name="Pladsholder til tekst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rtlCol="0" anchor="ctr"/>
          <a:lstStyle>
            <a:lvl1pPr marL="0" indent="0" algn="ctr">
              <a:buNone/>
              <a:defRPr sz="3200" cap="all" spc="100" baseline="0">
                <a:solidFill>
                  <a:schemeClr val="accent5">
                    <a:lumMod val="50000"/>
                  </a:schemeClr>
                </a:solidFill>
                <a:latin typeface="+mj-lt"/>
              </a:defRPr>
            </a:lvl1pPr>
          </a:lstStyle>
          <a:p>
            <a:pPr lvl="0" rtl="0"/>
            <a:r>
              <a:rPr lang="da-DK" noProof="0"/>
              <a:t>tekst</a:t>
            </a:r>
          </a:p>
        </p:txBody>
      </p:sp>
      <p:sp>
        <p:nvSpPr>
          <p:cNvPr id="28" name="Pladsholder til tekst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rtlCol="0" anchor="t"/>
          <a:lstStyle>
            <a:lvl1pPr marL="0" indent="0" algn="ctr">
              <a:lnSpc>
                <a:spcPct val="125000"/>
              </a:lnSpc>
              <a:spcBef>
                <a:spcPts val="0"/>
              </a:spcBef>
              <a:buNone/>
              <a:defRPr sz="1800" cap="none" spc="100" baseline="0">
                <a:solidFill>
                  <a:schemeClr val="tx1"/>
                </a:solidFill>
                <a:latin typeface="+mn-lt"/>
              </a:defRPr>
            </a:lvl1pPr>
          </a:lstStyle>
          <a:p>
            <a:pPr lvl="0" rtl="0"/>
            <a:r>
              <a:rPr lang="da-DK" noProof="0"/>
              <a:t>Klik for at tilføje tekst</a:t>
            </a:r>
          </a:p>
        </p:txBody>
      </p:sp>
      <p:sp>
        <p:nvSpPr>
          <p:cNvPr id="30" name="Pladsholder til tekst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rtlCol="0" anchor="t"/>
          <a:lstStyle>
            <a:lvl1pPr marL="0" indent="0" algn="ctr">
              <a:lnSpc>
                <a:spcPct val="125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32" name="Pladsholder til tekst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rtlCol="0" anchor="ctr"/>
          <a:lstStyle>
            <a:lvl1pPr marL="0" indent="0" algn="ctr">
              <a:buNone/>
              <a:defRPr sz="3200" cap="all" spc="100" baseline="0">
                <a:solidFill>
                  <a:schemeClr val="accent5">
                    <a:lumMod val="50000"/>
                  </a:schemeClr>
                </a:solidFill>
                <a:latin typeface="+mj-lt"/>
              </a:defRPr>
            </a:lvl1pPr>
          </a:lstStyle>
          <a:p>
            <a:pPr lvl="0" rtl="0"/>
            <a:r>
              <a:rPr lang="da-DK" noProof="0"/>
              <a:t>tekst</a:t>
            </a:r>
          </a:p>
        </p:txBody>
      </p:sp>
      <p:sp>
        <p:nvSpPr>
          <p:cNvPr id="31" name="Pladsholder til tekst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rtlCol="0" anchor="t"/>
          <a:lstStyle>
            <a:lvl1pPr marL="0" indent="0" algn="ctr">
              <a:lnSpc>
                <a:spcPct val="125000"/>
              </a:lnSpc>
              <a:spcBef>
                <a:spcPts val="0"/>
              </a:spcBef>
              <a:buNone/>
              <a:defRPr sz="1800" cap="none" spc="100" baseline="0">
                <a:solidFill>
                  <a:schemeClr val="tx1"/>
                </a:solidFill>
                <a:latin typeface="+mn-lt"/>
              </a:defRPr>
            </a:lvl1pPr>
          </a:lstStyle>
          <a:p>
            <a:pPr lvl="0" rtl="0"/>
            <a:r>
              <a:rPr lang="da-DK" noProof="0"/>
              <a:t>Klik for at tilføje tekst</a:t>
            </a:r>
          </a:p>
        </p:txBody>
      </p:sp>
      <p:sp>
        <p:nvSpPr>
          <p:cNvPr id="33" name="Pladsholder til tekst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rtlCol="0" anchor="t"/>
          <a:lstStyle>
            <a:lvl1pPr marL="0" indent="0" algn="ctr">
              <a:lnSpc>
                <a:spcPct val="125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16" name="Pladsholder til billede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rtlCol="0"/>
          <a:lstStyle>
            <a:lvl1pPr marL="0" indent="0" algn="ctr">
              <a:buNone/>
              <a:defRPr/>
            </a:lvl1pPr>
          </a:lstStyle>
          <a:p>
            <a:pPr rtl="0"/>
            <a:r>
              <a:rPr lang="da-DK" noProof="0"/>
              <a:t>Klik for at tilføje et foto</a:t>
            </a:r>
          </a:p>
        </p:txBody>
      </p:sp>
      <p:sp>
        <p:nvSpPr>
          <p:cNvPr id="36" name="Pladsholder til dato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37" name="Pladsholder til sidefod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pPr rtl="0"/>
            <a:r>
              <a:rPr lang="da-DK" noProof="0"/>
              <a:t>Forretningspræsentation</a:t>
            </a:r>
          </a:p>
        </p:txBody>
      </p:sp>
      <p:sp>
        <p:nvSpPr>
          <p:cNvPr id="38" name="Pladsholder til slidenumm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res konkurren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rtlCol="0" anchor="b"/>
          <a:lstStyle>
            <a:lvl1pPr>
              <a:defRPr sz="2400" cap="all" spc="100" baseline="0">
                <a:solidFill>
                  <a:schemeClr val="accent2"/>
                </a:solidFill>
              </a:defRPr>
            </a:lvl1pPr>
          </a:lstStyle>
          <a:p>
            <a:pPr rtl="0"/>
            <a:r>
              <a:rPr lang="da-DK" noProof="0"/>
              <a:t>Klik for at tilføje titel</a:t>
            </a:r>
          </a:p>
        </p:txBody>
      </p:sp>
      <p:sp>
        <p:nvSpPr>
          <p:cNvPr id="7" name="Pladsholder til billede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rtlCol="0"/>
          <a:lstStyle>
            <a:lvl1pPr marL="0" indent="0" algn="ctr">
              <a:buNone/>
              <a:defRPr/>
            </a:lvl1pPr>
          </a:lstStyle>
          <a:p>
            <a:pPr rtl="0"/>
            <a:r>
              <a:rPr lang="da-DK" noProof="0"/>
              <a:t>Klik for at tilføje et foto</a:t>
            </a:r>
          </a:p>
        </p:txBody>
      </p:sp>
      <p:sp>
        <p:nvSpPr>
          <p:cNvPr id="12" name="Pladsholder til tekst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11" name="Pladsholder til tekst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rtlCol="0" anchor="t"/>
          <a:lstStyle>
            <a:lvl1pPr marL="0" indent="0" algn="l">
              <a:lnSpc>
                <a:spcPct val="10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5" name="Pladsholder til tekst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14" name="Pladsholder til tekst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rtlCol="0" anchor="t"/>
          <a:lstStyle>
            <a:lvl1pPr marL="0" indent="0" algn="l">
              <a:lnSpc>
                <a:spcPct val="10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8" name="Pladsholder til dato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pPr rtl="0"/>
            <a:r>
              <a:rPr lang="da-DK" noProof="0"/>
              <a:t>20XX</a:t>
            </a:r>
          </a:p>
        </p:txBody>
      </p:sp>
      <p:sp>
        <p:nvSpPr>
          <p:cNvPr id="9" name="Pladsholder til sidefod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pPr rtl="0"/>
            <a:r>
              <a:rPr lang="da-DK" noProof="0"/>
              <a:t>Forretningspræsentation</a:t>
            </a:r>
          </a:p>
        </p:txBody>
      </p:sp>
      <p:sp>
        <p:nvSpPr>
          <p:cNvPr id="10" name="Pladsholder til slidenumm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ores konkurrenter v2">
    <p:spTree>
      <p:nvGrpSpPr>
        <p:cNvPr id="1" name=""/>
        <p:cNvGrpSpPr/>
        <p:nvPr/>
      </p:nvGrpSpPr>
      <p:grpSpPr>
        <a:xfrm>
          <a:off x="0" y="0"/>
          <a:ext cx="0" cy="0"/>
          <a:chOff x="0" y="0"/>
          <a:chExt cx="0" cy="0"/>
        </a:xfrm>
      </p:grpSpPr>
      <p:pic>
        <p:nvPicPr>
          <p:cNvPr id="49" name="Grafik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Lige forbindelse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ktangel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3" name="Rektangel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5" name="Rektangel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7" name="Rektangel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9" name="Rektangel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31" name="Rektangel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rtlCol="0"/>
          <a:lstStyle>
            <a:lvl1pPr>
              <a:defRPr sz="2400" cap="all" spc="100" baseline="0">
                <a:solidFill>
                  <a:schemeClr val="accent2"/>
                </a:solidFill>
              </a:defRPr>
            </a:lvl1pPr>
          </a:lstStyle>
          <a:p>
            <a:pPr rtl="0"/>
            <a:r>
              <a:rPr lang="da-DK" noProof="0"/>
              <a:t>Klik for at tilføje titel</a:t>
            </a:r>
          </a:p>
        </p:txBody>
      </p:sp>
      <p:sp>
        <p:nvSpPr>
          <p:cNvPr id="38" name="Pladsholder til tekst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rtlCol="0" anchor="b"/>
          <a:lstStyle>
            <a:lvl1pPr marL="0" indent="0" algn="ctr">
              <a:buNone/>
              <a:defRPr sz="1400" cap="all" spc="100" baseline="0">
                <a:solidFill>
                  <a:schemeClr val="bg1">
                    <a:lumMod val="50000"/>
                  </a:schemeClr>
                </a:solidFill>
                <a:latin typeface="+mj-lt"/>
              </a:defRPr>
            </a:lvl1pPr>
          </a:lstStyle>
          <a:p>
            <a:pPr lvl="0" rtl="0"/>
            <a:r>
              <a:rPr lang="da-DK" noProof="0"/>
              <a:t>Klik for at tilføje et navn</a:t>
            </a:r>
          </a:p>
        </p:txBody>
      </p:sp>
      <p:sp>
        <p:nvSpPr>
          <p:cNvPr id="42" name="Pladsholder til tekst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rtlCol="0"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rtl="0"/>
            <a:r>
              <a:rPr lang="da-DK" noProof="0"/>
              <a:t>Klik for at tilføje et navn</a:t>
            </a:r>
          </a:p>
        </p:txBody>
      </p:sp>
      <p:sp>
        <p:nvSpPr>
          <p:cNvPr id="47" name="Pladsholder til tekst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rtlCol="0" anchor="ctr"/>
          <a:lstStyle>
            <a:lvl1pPr marL="0" indent="0" algn="ctr">
              <a:buNone/>
              <a:defRPr sz="1600" cap="all" spc="100" baseline="0">
                <a:solidFill>
                  <a:schemeClr val="accent4">
                    <a:lumMod val="50000"/>
                  </a:schemeClr>
                </a:solidFill>
                <a:latin typeface="+mj-lt"/>
              </a:defRPr>
            </a:lvl1pPr>
          </a:lstStyle>
          <a:p>
            <a:pPr lvl="0" rtl="0"/>
            <a:r>
              <a:rPr lang="da-DK" noProof="0"/>
              <a:t>navn</a:t>
            </a:r>
          </a:p>
        </p:txBody>
      </p:sp>
      <p:sp>
        <p:nvSpPr>
          <p:cNvPr id="40" name="Pladsholder til tekst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rtlCol="0" anchor="t"/>
          <a:lstStyle>
            <a:lvl1pPr marL="0" indent="0" algn="r">
              <a:buNone/>
              <a:defRPr sz="1400" cap="all" spc="100" baseline="0">
                <a:solidFill>
                  <a:schemeClr val="bg1">
                    <a:lumMod val="50000"/>
                  </a:schemeClr>
                </a:solidFill>
                <a:latin typeface="+mj-lt"/>
              </a:defRPr>
            </a:lvl1pPr>
          </a:lstStyle>
          <a:p>
            <a:pPr lvl="0" rtl="0"/>
            <a:r>
              <a:rPr lang="da-DK" noProof="0"/>
              <a:t>Klik for at tilføje et navn</a:t>
            </a:r>
          </a:p>
        </p:txBody>
      </p:sp>
      <p:sp>
        <p:nvSpPr>
          <p:cNvPr id="41" name="Pladsholder til tekst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rtlCol="0" anchor="t"/>
          <a:lstStyle>
            <a:lvl1pPr marL="0" indent="0" algn="l">
              <a:buNone/>
              <a:defRPr sz="1400" cap="all" spc="100" baseline="0">
                <a:solidFill>
                  <a:schemeClr val="bg1">
                    <a:lumMod val="50000"/>
                  </a:schemeClr>
                </a:solidFill>
                <a:latin typeface="+mj-lt"/>
              </a:defRPr>
            </a:lvl1pPr>
          </a:lstStyle>
          <a:p>
            <a:pPr lvl="0" rtl="0"/>
            <a:r>
              <a:rPr lang="da-DK" noProof="0"/>
              <a:t>Klik for at tilføje et navn</a:t>
            </a:r>
          </a:p>
        </p:txBody>
      </p:sp>
      <p:sp>
        <p:nvSpPr>
          <p:cNvPr id="45" name="Pladsholder til tekst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rtlCol="0" anchor="ctr"/>
          <a:lstStyle>
            <a:lvl1pPr marL="0" indent="0" algn="ctr">
              <a:buNone/>
              <a:defRPr sz="1600" cap="all" spc="100" baseline="0">
                <a:solidFill>
                  <a:schemeClr val="bg2">
                    <a:lumMod val="50000"/>
                  </a:schemeClr>
                </a:solidFill>
                <a:latin typeface="+mj-lt"/>
              </a:defRPr>
            </a:lvl1pPr>
          </a:lstStyle>
          <a:p>
            <a:pPr lvl="0" rtl="0"/>
            <a:r>
              <a:rPr lang="da-DK" noProof="0"/>
              <a:t>navn</a:t>
            </a:r>
          </a:p>
        </p:txBody>
      </p:sp>
      <p:sp>
        <p:nvSpPr>
          <p:cNvPr id="43" name="Pladsholder til tekst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rtlCol="0" anchor="ctr"/>
          <a:lstStyle>
            <a:lvl1pPr marL="0" indent="0" algn="ctr">
              <a:buNone/>
              <a:defRPr sz="1600" cap="all" spc="100" baseline="0">
                <a:solidFill>
                  <a:schemeClr val="accent1">
                    <a:lumMod val="75000"/>
                  </a:schemeClr>
                </a:solidFill>
                <a:latin typeface="+mj-lt"/>
              </a:defRPr>
            </a:lvl1pPr>
          </a:lstStyle>
          <a:p>
            <a:pPr lvl="0" rtl="0"/>
            <a:r>
              <a:rPr lang="da-DK" noProof="0"/>
              <a:t>navn</a:t>
            </a:r>
          </a:p>
        </p:txBody>
      </p:sp>
      <p:sp>
        <p:nvSpPr>
          <p:cNvPr id="44" name="Pladsholder til tekst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rtlCol="0" anchor="ctr"/>
          <a:lstStyle>
            <a:lvl1pPr marL="0" indent="0" algn="ctr">
              <a:buNone/>
              <a:defRPr sz="1600" cap="all" spc="100" baseline="0">
                <a:solidFill>
                  <a:schemeClr val="accent1">
                    <a:lumMod val="50000"/>
                  </a:schemeClr>
                </a:solidFill>
                <a:latin typeface="+mj-lt"/>
              </a:defRPr>
            </a:lvl1pPr>
          </a:lstStyle>
          <a:p>
            <a:pPr lvl="0" rtl="0"/>
            <a:r>
              <a:rPr lang="da-DK" noProof="0"/>
              <a:t>navn</a:t>
            </a:r>
          </a:p>
        </p:txBody>
      </p:sp>
      <p:sp>
        <p:nvSpPr>
          <p:cNvPr id="46" name="Pladsholder til tekst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rtlCol="0" anchor="ctr"/>
          <a:lstStyle>
            <a:lvl1pPr marL="0" indent="0" algn="ctr">
              <a:buNone/>
              <a:defRPr sz="1600" cap="all" spc="100" baseline="0">
                <a:solidFill>
                  <a:schemeClr val="bg2">
                    <a:lumMod val="75000"/>
                  </a:schemeClr>
                </a:solidFill>
                <a:latin typeface="+mj-lt"/>
              </a:defRPr>
            </a:lvl1pPr>
          </a:lstStyle>
          <a:p>
            <a:pPr lvl="0" rtl="0"/>
            <a:r>
              <a:rPr lang="da-DK" noProof="0"/>
              <a:t>navn</a:t>
            </a:r>
          </a:p>
        </p:txBody>
      </p:sp>
      <p:sp>
        <p:nvSpPr>
          <p:cNvPr id="39" name="Pladsholder til tekst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rtlCol="0" anchor="t"/>
          <a:lstStyle>
            <a:lvl1pPr marL="0" indent="0" algn="ctr">
              <a:buNone/>
              <a:defRPr sz="1400" cap="all" spc="100" baseline="0">
                <a:solidFill>
                  <a:schemeClr val="bg1">
                    <a:lumMod val="50000"/>
                  </a:schemeClr>
                </a:solidFill>
                <a:latin typeface="+mj-lt"/>
              </a:defRPr>
            </a:lvl1pPr>
          </a:lstStyle>
          <a:p>
            <a:pPr lvl="0" rtl="0"/>
            <a:r>
              <a:rPr lang="da-DK" noProof="0"/>
              <a:t>Klik for at tilføje et navn</a:t>
            </a:r>
          </a:p>
        </p:txBody>
      </p:sp>
      <p:sp>
        <p:nvSpPr>
          <p:cNvPr id="3" name="Pladsholder til dato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rtlCol="0"/>
          <a:lstStyle>
            <a:lvl1pPr>
              <a:defRPr>
                <a:solidFill>
                  <a:schemeClr val="bg1"/>
                </a:solidFill>
              </a:defRPr>
            </a:lvl1pPr>
          </a:lstStyle>
          <a:p>
            <a:pPr rtl="0"/>
            <a:r>
              <a:rPr lang="da-DK" noProof="0"/>
              <a:t>20XX</a:t>
            </a:r>
          </a:p>
        </p:txBody>
      </p:sp>
      <p:sp>
        <p:nvSpPr>
          <p:cNvPr id="4" name="Pladsholder til sidefod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rtlCol="0"/>
          <a:lstStyle>
            <a:lvl1pPr>
              <a:defRPr>
                <a:solidFill>
                  <a:schemeClr val="bg1"/>
                </a:solidFill>
              </a:defRPr>
            </a:lvl1pPr>
          </a:lstStyle>
          <a:p>
            <a:pPr rtl="0"/>
            <a:r>
              <a:rPr lang="da-DK" noProof="0"/>
              <a:t>Forretningspræsentation</a:t>
            </a:r>
          </a:p>
        </p:txBody>
      </p:sp>
      <p:sp>
        <p:nvSpPr>
          <p:cNvPr id="5" name="Pladsholder til slidenumm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rtlCol="0"/>
          <a:lstStyle>
            <a:lvl1pPr>
              <a:defRPr>
                <a:solidFill>
                  <a:schemeClr val="bg1"/>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ækststrategi">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rtlCol="0" anchor="ctr"/>
          <a:lstStyle>
            <a:lvl1pPr>
              <a:defRPr sz="2400" cap="all" spc="100" baseline="0">
                <a:solidFill>
                  <a:schemeClr val="accent2"/>
                </a:solidFill>
              </a:defRPr>
            </a:lvl1pPr>
          </a:lstStyle>
          <a:p>
            <a:pPr rtl="0"/>
            <a:r>
              <a:rPr lang="da-DK" noProof="0"/>
              <a:t>Klik for at tilføje titel</a:t>
            </a:r>
          </a:p>
        </p:txBody>
      </p:sp>
      <p:sp>
        <p:nvSpPr>
          <p:cNvPr id="11" name="Pladsholder til tekst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rtlCol="0" anchor="ctr"/>
          <a:lstStyle>
            <a:lvl1pPr marL="0" indent="0" algn="l">
              <a:buNone/>
              <a:defRPr sz="2000" cap="none" spc="100" baseline="0">
                <a:solidFill>
                  <a:schemeClr val="accent2"/>
                </a:solidFill>
                <a:latin typeface="+mn-lt"/>
              </a:defRPr>
            </a:lvl1pPr>
          </a:lstStyle>
          <a:p>
            <a:pPr lvl="0" rtl="0"/>
            <a:r>
              <a:rPr lang="da-DK" noProof="0"/>
              <a:t>Klik for at tilføje titel</a:t>
            </a:r>
          </a:p>
        </p:txBody>
      </p:sp>
      <p:sp>
        <p:nvSpPr>
          <p:cNvPr id="19" name="Pladsholder til tekst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rtlCol="0" anchor="ctr"/>
          <a:lstStyle>
            <a:lvl1pPr marL="0" indent="0" algn="ctr">
              <a:lnSpc>
                <a:spcPct val="100000"/>
              </a:lnSpc>
              <a:buNone/>
              <a:defRPr sz="2000" cap="all" spc="200" baseline="0">
                <a:solidFill>
                  <a:schemeClr val="accent5">
                    <a:lumMod val="50000"/>
                  </a:schemeClr>
                </a:solidFill>
                <a:latin typeface="+mj-lt"/>
              </a:defRPr>
            </a:lvl1pPr>
          </a:lstStyle>
          <a:p>
            <a:pPr lvl="0" rtl="0"/>
            <a:r>
              <a:rPr lang="da-DK" noProof="0"/>
              <a:t>Klik for at tilføje et navn</a:t>
            </a:r>
          </a:p>
        </p:txBody>
      </p:sp>
      <p:sp>
        <p:nvSpPr>
          <p:cNvPr id="20" name="Pladsholder til tekst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rtlCol="0" anchor="ctr"/>
          <a:lstStyle>
            <a:lvl1pPr marL="0" indent="0" algn="l">
              <a:lnSpc>
                <a:spcPct val="100000"/>
              </a:lnSpc>
              <a:spcBef>
                <a:spcPts val="0"/>
              </a:spcBef>
              <a:buNone/>
              <a:defRPr sz="1600" cap="none" spc="0" baseline="0">
                <a:solidFill>
                  <a:schemeClr val="tx1"/>
                </a:solidFill>
                <a:latin typeface="+mn-lt"/>
              </a:defRPr>
            </a:lvl1pPr>
          </a:lstStyle>
          <a:p>
            <a:pPr lvl="0" rtl="0"/>
            <a:r>
              <a:rPr lang="da-DK" noProof="0"/>
              <a:t>Klik for at tilføje tekst</a:t>
            </a:r>
          </a:p>
        </p:txBody>
      </p:sp>
      <p:sp>
        <p:nvSpPr>
          <p:cNvPr id="22" name="Pladsholder til tekst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rtlCol="0" anchor="ctr"/>
          <a:lstStyle>
            <a:lvl1pPr marL="0" indent="0" algn="ctr">
              <a:lnSpc>
                <a:spcPct val="100000"/>
              </a:lnSpc>
              <a:buNone/>
              <a:defRPr sz="2000" cap="all" spc="200" baseline="0">
                <a:solidFill>
                  <a:schemeClr val="accent5">
                    <a:lumMod val="50000"/>
                  </a:schemeClr>
                </a:solidFill>
                <a:latin typeface="+mj-lt"/>
              </a:defRPr>
            </a:lvl1pPr>
          </a:lstStyle>
          <a:p>
            <a:pPr lvl="0" rtl="0"/>
            <a:r>
              <a:rPr lang="da-DK" noProof="0"/>
              <a:t>Klik for at tilføje et navn</a:t>
            </a:r>
          </a:p>
        </p:txBody>
      </p:sp>
      <p:sp>
        <p:nvSpPr>
          <p:cNvPr id="23" name="Pladsholder til tekst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rtlCol="0" anchor="ctr"/>
          <a:lstStyle>
            <a:lvl1pPr marL="0" indent="0" algn="l">
              <a:lnSpc>
                <a:spcPct val="100000"/>
              </a:lnSpc>
              <a:spcBef>
                <a:spcPts val="0"/>
              </a:spcBef>
              <a:buNone/>
              <a:defRPr sz="1600" cap="none" spc="0" baseline="0">
                <a:solidFill>
                  <a:schemeClr val="tx1"/>
                </a:solidFill>
                <a:latin typeface="+mn-lt"/>
              </a:defRPr>
            </a:lvl1pPr>
          </a:lstStyle>
          <a:p>
            <a:pPr lvl="0" rtl="0"/>
            <a:r>
              <a:rPr lang="da-DK" noProof="0"/>
              <a:t>Klik for at tilføje tekst</a:t>
            </a:r>
          </a:p>
        </p:txBody>
      </p:sp>
      <p:sp>
        <p:nvSpPr>
          <p:cNvPr id="25" name="Pladsholder til tekst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rtlCol="0" anchor="ctr"/>
          <a:lstStyle>
            <a:lvl1pPr marL="0" indent="0" algn="ctr">
              <a:lnSpc>
                <a:spcPct val="100000"/>
              </a:lnSpc>
              <a:buNone/>
              <a:defRPr sz="2000" cap="all" spc="200" baseline="0">
                <a:solidFill>
                  <a:schemeClr val="accent5">
                    <a:lumMod val="50000"/>
                  </a:schemeClr>
                </a:solidFill>
                <a:latin typeface="+mj-lt"/>
              </a:defRPr>
            </a:lvl1pPr>
          </a:lstStyle>
          <a:p>
            <a:pPr lvl="0" rtl="0"/>
            <a:r>
              <a:rPr lang="da-DK" noProof="0"/>
              <a:t>Klik for at tilføje et navn</a:t>
            </a:r>
          </a:p>
        </p:txBody>
      </p:sp>
      <p:sp>
        <p:nvSpPr>
          <p:cNvPr id="26" name="Pladsholder til tekst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rtlCol="0" anchor="ctr"/>
          <a:lstStyle>
            <a:lvl1pPr marL="0" indent="0" algn="l">
              <a:lnSpc>
                <a:spcPct val="100000"/>
              </a:lnSpc>
              <a:spcBef>
                <a:spcPts val="0"/>
              </a:spcBef>
              <a:buNone/>
              <a:defRPr sz="1600" cap="none" spc="0" baseline="0">
                <a:solidFill>
                  <a:schemeClr val="tx1"/>
                </a:solidFill>
                <a:latin typeface="+mn-lt"/>
              </a:defRPr>
            </a:lvl1pPr>
          </a:lstStyle>
          <a:p>
            <a:pPr lvl="0" rtl="0"/>
            <a:r>
              <a:rPr lang="da-DK" noProof="0"/>
              <a:t>Klik for at tilføje tekst</a:t>
            </a:r>
          </a:p>
        </p:txBody>
      </p:sp>
      <p:sp>
        <p:nvSpPr>
          <p:cNvPr id="17" name="Pladsholder til dato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pPr rtl="0"/>
            <a:r>
              <a:rPr lang="da-DK" noProof="0"/>
              <a:t>20XX</a:t>
            </a:r>
          </a:p>
        </p:txBody>
      </p:sp>
      <p:sp>
        <p:nvSpPr>
          <p:cNvPr id="27" name="Pladsholder til sidefod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pPr rtl="0"/>
            <a:r>
              <a:rPr lang="da-DK" noProof="0"/>
              <a:t>Forretningspræsentation</a:t>
            </a:r>
          </a:p>
        </p:txBody>
      </p:sp>
      <p:sp>
        <p:nvSpPr>
          <p:cNvPr id="7" name="Pladsholder til billede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rtlCol="0"/>
          <a:lstStyle>
            <a:lvl1pPr marL="0" indent="0" algn="ctr">
              <a:buNone/>
              <a:defRPr/>
            </a:lvl1pPr>
          </a:lstStyle>
          <a:p>
            <a:pPr rtl="0"/>
            <a:r>
              <a:rPr lang="da-DK" noProof="0"/>
              <a:t>Klik for at tilføje et foto</a:t>
            </a:r>
          </a:p>
        </p:txBody>
      </p:sp>
      <p:sp>
        <p:nvSpPr>
          <p:cNvPr id="28" name="Pladsholder til slidenumm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emdrif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0" name="Titel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rtlCol="0" anchor="ctr"/>
          <a:lstStyle>
            <a:lvl1pPr algn="ctr">
              <a:defRPr sz="2400" cap="all" spc="100" baseline="0">
                <a:solidFill>
                  <a:schemeClr val="tx2">
                    <a:lumMod val="75000"/>
                  </a:schemeClr>
                </a:solidFill>
              </a:defRPr>
            </a:lvl1pPr>
          </a:lstStyle>
          <a:p>
            <a:pPr rtl="0"/>
            <a:r>
              <a:rPr lang="da-DK" noProof="0"/>
              <a:t>KLIK FOR AT tilføje en titel</a:t>
            </a:r>
          </a:p>
        </p:txBody>
      </p:sp>
      <p:sp>
        <p:nvSpPr>
          <p:cNvPr id="34" name="Pladsholder til tekst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rtlCol="0" anchor="ctr"/>
          <a:lstStyle>
            <a:lvl1pPr marL="0" indent="0" algn="ctr">
              <a:buNone/>
              <a:defRPr sz="2000" cap="none" spc="100" baseline="0">
                <a:solidFill>
                  <a:schemeClr val="tx2">
                    <a:lumMod val="75000"/>
                  </a:schemeClr>
                </a:solidFill>
                <a:latin typeface="+mn-lt"/>
              </a:defRPr>
            </a:lvl1pPr>
          </a:lstStyle>
          <a:p>
            <a:pPr lvl="0" rtl="0"/>
            <a:r>
              <a:rPr lang="da-DK" noProof="0"/>
              <a:t>Klik for at tilføje titel</a:t>
            </a:r>
          </a:p>
        </p:txBody>
      </p:sp>
      <p:sp>
        <p:nvSpPr>
          <p:cNvPr id="35" name="Pladsholder til tekst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rtlCol="0"/>
          <a:lstStyle>
            <a:lvl1pPr marL="0" indent="0" algn="ctr">
              <a:buNone/>
              <a:defRPr sz="1800" cap="none" spc="200" baseline="0">
                <a:solidFill>
                  <a:schemeClr val="accent5">
                    <a:lumMod val="50000"/>
                  </a:schemeClr>
                </a:solidFill>
                <a:latin typeface="+mj-lt"/>
              </a:defRPr>
            </a:lvl1pPr>
          </a:lstStyle>
          <a:p>
            <a:pPr lvl="0" rtl="0"/>
            <a:r>
              <a:rPr lang="da-DK" noProof="0"/>
              <a:t>Klik for at tilføje titel</a:t>
            </a:r>
          </a:p>
        </p:txBody>
      </p:sp>
      <p:sp>
        <p:nvSpPr>
          <p:cNvPr id="11" name="Pladsholder til tekst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rtlCol="0"/>
          <a:lstStyle>
            <a:lvl1pPr marL="0" indent="0" algn="ctr">
              <a:buNone/>
              <a:defRPr sz="1800" cap="none" spc="200" baseline="0">
                <a:solidFill>
                  <a:schemeClr val="accent5">
                    <a:lumMod val="50000"/>
                  </a:schemeClr>
                </a:solidFill>
                <a:latin typeface="+mj-lt"/>
              </a:defRPr>
            </a:lvl1pPr>
          </a:lstStyle>
          <a:p>
            <a:pPr lvl="0" rtl="0"/>
            <a:r>
              <a:rPr lang="da-DK" noProof="0"/>
              <a:t>Klik for at tilføje titel</a:t>
            </a:r>
          </a:p>
        </p:txBody>
      </p:sp>
      <p:sp>
        <p:nvSpPr>
          <p:cNvPr id="30" name="Pladsholder til indhold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rtlCol="0"/>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rtl="0"/>
            <a:r>
              <a:rPr lang="da-DK" noProof="0"/>
              <a:t>Klik for at tilføje indhold</a:t>
            </a:r>
          </a:p>
        </p:txBody>
      </p:sp>
      <p:sp>
        <p:nvSpPr>
          <p:cNvPr id="37" name="Pladsholder til indhold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rtlCol="0"/>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rtl="0"/>
            <a:r>
              <a:rPr lang="da-DK" noProof="0"/>
              <a:t>Klik for at tilføje indhold</a:t>
            </a:r>
          </a:p>
        </p:txBody>
      </p:sp>
      <p:sp>
        <p:nvSpPr>
          <p:cNvPr id="3" name="Pladsholder til dato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rtlCol="0"/>
          <a:lstStyle/>
          <a:p>
            <a:pPr rtl="0"/>
            <a:r>
              <a:rPr lang="da-DK" noProof="0"/>
              <a:t>20XX</a:t>
            </a:r>
          </a:p>
        </p:txBody>
      </p:sp>
      <p:sp>
        <p:nvSpPr>
          <p:cNvPr id="4" name="Pladsholder til sidefod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rtlCol="0"/>
          <a:lstStyle/>
          <a:p>
            <a:pPr rtl="0"/>
            <a:r>
              <a:rPr lang="da-DK" noProof="0"/>
              <a:t>Forretningspræsentation</a:t>
            </a:r>
          </a:p>
        </p:txBody>
      </p:sp>
      <p:sp>
        <p:nvSpPr>
          <p:cNvPr id="5" name="Pladsholder til slidenumm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rtlCol="0"/>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årig handlingsplan">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Lige forbindelse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Lige forbindelse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Lige forbindelse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uppe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Lige forbindelse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Lige forbindelse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Lige forbindelse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el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rtlCol="0" anchor="ctr"/>
          <a:lstStyle>
            <a:lvl1pPr algn="ctr">
              <a:defRPr sz="2400" cap="all" spc="100" baseline="0">
                <a:solidFill>
                  <a:schemeClr val="tx2"/>
                </a:solidFill>
              </a:defRPr>
            </a:lvl1pPr>
          </a:lstStyle>
          <a:p>
            <a:pPr rtl="0"/>
            <a:r>
              <a:rPr lang="da-DK" noProof="0"/>
              <a:t>Klik for at tilføje titel</a:t>
            </a:r>
          </a:p>
        </p:txBody>
      </p:sp>
      <p:sp>
        <p:nvSpPr>
          <p:cNvPr id="58" name="Pladsholder til tekst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da-DK" noProof="0"/>
              <a:t>Klik for at tilføje tekst</a:t>
            </a:r>
          </a:p>
        </p:txBody>
      </p:sp>
      <p:sp>
        <p:nvSpPr>
          <p:cNvPr id="59" name="Pladsholder til tekst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da-DK" noProof="0"/>
              <a:t>Klik for at tilføje tekst</a:t>
            </a:r>
          </a:p>
        </p:txBody>
      </p:sp>
      <p:sp>
        <p:nvSpPr>
          <p:cNvPr id="60" name="Pladsholder til tekst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da-DK" noProof="0"/>
              <a:t>Klik for at tilføje tekst</a:t>
            </a:r>
          </a:p>
        </p:txBody>
      </p:sp>
      <p:sp>
        <p:nvSpPr>
          <p:cNvPr id="56" name="Pladsholder til tekst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rtlCol="0" anchor="ctr"/>
          <a:lstStyle>
            <a:lvl1pPr marL="0" indent="0" algn="ctr">
              <a:buNone/>
              <a:defRPr sz="2000" cap="none" spc="100" baseline="0">
                <a:solidFill>
                  <a:schemeClr val="accent5">
                    <a:lumMod val="50000"/>
                  </a:schemeClr>
                </a:solidFill>
                <a:latin typeface="+mj-lt"/>
              </a:defRPr>
            </a:lvl1pPr>
          </a:lstStyle>
          <a:p>
            <a:pPr lvl="0" rtl="0"/>
            <a:r>
              <a:rPr lang="da-DK" noProof="0"/>
              <a:t>Tilføj år</a:t>
            </a:r>
          </a:p>
        </p:txBody>
      </p:sp>
      <p:sp>
        <p:nvSpPr>
          <p:cNvPr id="20" name="Pladsholder til tekst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1" name="Pladsholder til tekst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2" name="Pladsholder til tekst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3" name="Pladsholder til tekst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4" name="Pladsholder til tekst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5" name="Pladsholder til tekst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6" name="Pladsholder til tekst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7" name="Pladsholder til tekst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8" name="Pladsholder til tekst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29" name="Pladsholder til tekst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0" name="Pladsholder til tekst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1" name="Pladsholder til tekst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61" name="Pladsholder til tekst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da-DK" noProof="0"/>
              <a:t>Klik for at tilføje tekst</a:t>
            </a:r>
          </a:p>
        </p:txBody>
      </p:sp>
      <p:sp>
        <p:nvSpPr>
          <p:cNvPr id="62" name="Pladsholder til tekst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rtlCol="0"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rtl="0"/>
            <a:r>
              <a:rPr lang="da-DK" noProof="0"/>
              <a:t>Klik for at tilføje tekst</a:t>
            </a:r>
          </a:p>
        </p:txBody>
      </p:sp>
      <p:sp>
        <p:nvSpPr>
          <p:cNvPr id="63" name="Pladsholder til tekst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rtl="0"/>
            <a:r>
              <a:rPr lang="da-DK" noProof="0"/>
              <a:t>Klik for at tilføje tekst</a:t>
            </a:r>
          </a:p>
        </p:txBody>
      </p:sp>
      <p:sp>
        <p:nvSpPr>
          <p:cNvPr id="57" name="Pladsholder til tekst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rtlCol="0" anchor="ctr"/>
          <a:lstStyle>
            <a:lvl1pPr marL="0" indent="0" algn="ctr">
              <a:buNone/>
              <a:defRPr sz="2000" cap="none" spc="100" baseline="0">
                <a:solidFill>
                  <a:schemeClr val="accent5">
                    <a:lumMod val="50000"/>
                  </a:schemeClr>
                </a:solidFill>
                <a:latin typeface="+mj-lt"/>
              </a:defRPr>
            </a:lvl1pPr>
          </a:lstStyle>
          <a:p>
            <a:pPr lvl="0" rtl="0"/>
            <a:r>
              <a:rPr lang="da-DK" noProof="0"/>
              <a:t>Tilføj år</a:t>
            </a:r>
          </a:p>
        </p:txBody>
      </p:sp>
      <p:sp>
        <p:nvSpPr>
          <p:cNvPr id="32" name="Pladsholder til tekst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3" name="Pladsholder til tekst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4" name="Pladsholder til tekst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5" name="Pladsholder til tekst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6" name="Pladsholder til tekst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7" name="Pladsholder til tekst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8" name="Pladsholder til tekst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39" name="Pladsholder til tekst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40" name="Pladsholder til tekst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41" name="Pladsholder til tekst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42" name="Pladsholder til tekst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sp>
        <p:nvSpPr>
          <p:cNvPr id="43" name="Pladsholder til tekst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da-DK" noProof="0"/>
              <a:t>Klik for at tilføje tekst</a:t>
            </a:r>
          </a:p>
        </p:txBody>
      </p:sp>
      <p:grpSp>
        <p:nvGrpSpPr>
          <p:cNvPr id="44" name="Gruppe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Lige forbindelse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Lige forbindelse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Lige forbindelse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uppe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05" name="Gruppe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Lige forbindelse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Lige forbindelse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Lige forbindelse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Lige forbindelse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Lige forbindelse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Lige forbindelse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Lige forbindelse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Lige forbindelse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Lige forbindelse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Lige forbindelse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Lige forbindelse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uppe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pic>
        <p:nvPicPr>
          <p:cNvPr id="159" name="Grafik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Pladsholder til dato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rtlCol="0"/>
          <a:lstStyle>
            <a:lvl1pPr>
              <a:defRPr>
                <a:solidFill>
                  <a:schemeClr val="bg1"/>
                </a:solidFill>
              </a:defRPr>
            </a:lvl1pPr>
          </a:lstStyle>
          <a:p>
            <a:pPr rtl="0"/>
            <a:r>
              <a:rPr lang="da-DK" noProof="0"/>
              <a:t>20XX</a:t>
            </a:r>
          </a:p>
        </p:txBody>
      </p:sp>
      <p:sp>
        <p:nvSpPr>
          <p:cNvPr id="161" name="Pladsholder til sidefod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rtlCol="0"/>
          <a:lstStyle>
            <a:lvl1pPr>
              <a:defRPr>
                <a:solidFill>
                  <a:schemeClr val="bg1"/>
                </a:solidFill>
              </a:defRPr>
            </a:lvl1pPr>
          </a:lstStyle>
          <a:p>
            <a:pPr rtl="0"/>
            <a:r>
              <a:rPr lang="da-DK" noProof="0"/>
              <a:t>Forretningspræsentation</a:t>
            </a:r>
          </a:p>
        </p:txBody>
      </p:sp>
      <p:sp>
        <p:nvSpPr>
          <p:cNvPr id="162" name="Pladsholder til slidenumm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rtlCol="0"/>
          <a:lstStyle>
            <a:lvl1pPr>
              <a:defRPr>
                <a:solidFill>
                  <a:schemeClr val="bg1"/>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Økonomi">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rtlCol="0" anchor="ctr"/>
          <a:lstStyle>
            <a:lvl1pPr>
              <a:defRPr sz="2400" cap="all" spc="100" baseline="0">
                <a:solidFill>
                  <a:schemeClr val="tx2"/>
                </a:solidFill>
              </a:defRPr>
            </a:lvl1pPr>
          </a:lstStyle>
          <a:p>
            <a:pPr rtl="0"/>
            <a:r>
              <a:rPr lang="da-DK" noProof="0"/>
              <a:t>Klik for at tilføje titel</a:t>
            </a:r>
          </a:p>
        </p:txBody>
      </p:sp>
      <p:sp>
        <p:nvSpPr>
          <p:cNvPr id="10" name="Pladsholder til indhold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rtlCol="0"/>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rtl="0"/>
            <a:r>
              <a:rPr lang="da-DK" noProof="0"/>
              <a:t>Klik for at tilføje indhold</a:t>
            </a:r>
          </a:p>
        </p:txBody>
      </p:sp>
      <p:sp>
        <p:nvSpPr>
          <p:cNvPr id="3" name="Pladsholder til dato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rtlCol="0"/>
          <a:lstStyle/>
          <a:p>
            <a:pPr rtl="0"/>
            <a:r>
              <a:rPr lang="da-DK" noProof="0"/>
              <a:t>20XX</a:t>
            </a:r>
          </a:p>
        </p:txBody>
      </p:sp>
      <p:sp>
        <p:nvSpPr>
          <p:cNvPr id="4" name="Pladsholder til sidefod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rtlCol="0"/>
          <a:lstStyle/>
          <a:p>
            <a:pPr rtl="0"/>
            <a:r>
              <a:rPr lang="da-DK" noProof="0"/>
              <a:t>Forretningspræsentation</a:t>
            </a:r>
          </a:p>
        </p:txBody>
      </p:sp>
      <p:sp>
        <p:nvSpPr>
          <p:cNvPr id="8" name="Pladsholder til billede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rtlCol="0"/>
          <a:lstStyle>
            <a:lvl1pPr marL="0" indent="0" algn="ctr">
              <a:buNone/>
              <a:defRPr/>
            </a:lvl1pPr>
          </a:lstStyle>
          <a:p>
            <a:pPr rtl="0"/>
            <a:r>
              <a:rPr lang="da-DK" noProof="0"/>
              <a:t>Klik for at tilføje et foto</a:t>
            </a:r>
          </a:p>
        </p:txBody>
      </p:sp>
      <p:sp>
        <p:nvSpPr>
          <p:cNvPr id="5" name="Pladsholder til slidenumm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rtlCol="0"/>
          <a:lstStyle>
            <a:lvl1pPr>
              <a:defRPr>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res team 4-Up">
    <p:spTree>
      <p:nvGrpSpPr>
        <p:cNvPr id="1" name=""/>
        <p:cNvGrpSpPr/>
        <p:nvPr/>
      </p:nvGrpSpPr>
      <p:grpSpPr>
        <a:xfrm>
          <a:off x="0" y="0"/>
          <a:ext cx="0" cy="0"/>
          <a:chOff x="0" y="0"/>
          <a:chExt cx="0" cy="0"/>
        </a:xfrm>
      </p:grpSpPr>
      <p:sp>
        <p:nvSpPr>
          <p:cNvPr id="35" name="Rektangel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rtlCol="0" anchor="ctr"/>
          <a:lstStyle>
            <a:lvl1pPr algn="ctr">
              <a:defRPr sz="2400" cap="all" spc="100" baseline="0">
                <a:solidFill>
                  <a:schemeClr val="accent2"/>
                </a:solidFill>
              </a:defRPr>
            </a:lvl1pPr>
          </a:lstStyle>
          <a:p>
            <a:pPr rtl="0"/>
            <a:r>
              <a:rPr lang="da-DK" noProof="0"/>
              <a:t>Klik for at tilføje titel</a:t>
            </a:r>
          </a:p>
        </p:txBody>
      </p:sp>
      <p:sp>
        <p:nvSpPr>
          <p:cNvPr id="10" name="Pladsholder til billede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rtlCol="0"/>
          <a:lstStyle>
            <a:lvl1pPr marL="0" indent="0" algn="ctr">
              <a:buNone/>
              <a:defRPr/>
            </a:lvl1pPr>
          </a:lstStyle>
          <a:p>
            <a:pPr rtl="0"/>
            <a:r>
              <a:rPr lang="da-DK" noProof="0"/>
              <a:t>Klik for at tilføje et foto</a:t>
            </a:r>
          </a:p>
        </p:txBody>
      </p:sp>
      <p:sp>
        <p:nvSpPr>
          <p:cNvPr id="14" name="Pladsholder til tekst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rtlCol="0" anchor="b"/>
          <a:lstStyle>
            <a:lvl1pPr marL="0" indent="0" algn="ctr">
              <a:buNone/>
              <a:defRPr sz="1800" cap="all" spc="100" baseline="0">
                <a:solidFill>
                  <a:schemeClr val="accent4">
                    <a:lumMod val="50000"/>
                  </a:schemeClr>
                </a:solidFill>
                <a:latin typeface="+mj-lt"/>
              </a:defRPr>
            </a:lvl1pPr>
          </a:lstStyle>
          <a:p>
            <a:pPr lvl="0" rtl="0"/>
            <a:r>
              <a:rPr lang="da-DK" noProof="0"/>
              <a:t>Tilføj navn</a:t>
            </a:r>
          </a:p>
        </p:txBody>
      </p:sp>
      <p:sp>
        <p:nvSpPr>
          <p:cNvPr id="15" name="Pladsholder til tekst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rtlCol="0" anchor="t"/>
          <a:lstStyle>
            <a:lvl1pPr marL="0" indent="0" algn="ctr">
              <a:buNone/>
              <a:defRPr sz="1400" cap="none" spc="100" baseline="0">
                <a:solidFill>
                  <a:schemeClr val="tx1"/>
                </a:solidFill>
                <a:latin typeface="+mn-lt"/>
              </a:defRPr>
            </a:lvl1pPr>
          </a:lstStyle>
          <a:p>
            <a:pPr lvl="0" rtl="0"/>
            <a:r>
              <a:rPr lang="da-DK" noProof="0"/>
              <a:t>Tilføj titel</a:t>
            </a:r>
          </a:p>
        </p:txBody>
      </p:sp>
      <p:sp>
        <p:nvSpPr>
          <p:cNvPr id="17" name="Rektangel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18" name="Pladsholder til billede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rtlCol="0"/>
          <a:lstStyle>
            <a:lvl1pPr marL="0" indent="0" algn="ctr">
              <a:buNone/>
              <a:defRPr/>
            </a:lvl1pPr>
          </a:lstStyle>
          <a:p>
            <a:pPr rtl="0"/>
            <a:r>
              <a:rPr lang="da-DK" noProof="0"/>
              <a:t>Klik for at tilføje et foto</a:t>
            </a:r>
          </a:p>
        </p:txBody>
      </p:sp>
      <p:sp>
        <p:nvSpPr>
          <p:cNvPr id="19" name="Rektangel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6" name="Pladsholder til tekst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rtlCol="0" anchor="b"/>
          <a:lstStyle>
            <a:lvl1pPr marL="0" indent="0" algn="ctr">
              <a:buNone/>
              <a:defRPr sz="1800" cap="all" spc="100" baseline="0">
                <a:solidFill>
                  <a:schemeClr val="accent4">
                    <a:lumMod val="50000"/>
                  </a:schemeClr>
                </a:solidFill>
                <a:latin typeface="+mj-lt"/>
              </a:defRPr>
            </a:lvl1pPr>
          </a:lstStyle>
          <a:p>
            <a:pPr lvl="0" rtl="0"/>
            <a:r>
              <a:rPr lang="da-DK" noProof="0"/>
              <a:t>Tilføj navn</a:t>
            </a:r>
          </a:p>
        </p:txBody>
      </p:sp>
      <p:sp>
        <p:nvSpPr>
          <p:cNvPr id="27" name="Pladsholder til tekst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rtlCol="0" anchor="t"/>
          <a:lstStyle>
            <a:lvl1pPr marL="0" indent="0" algn="ctr">
              <a:buNone/>
              <a:defRPr sz="1400" cap="none" spc="100" baseline="0">
                <a:solidFill>
                  <a:schemeClr val="tx1"/>
                </a:solidFill>
                <a:latin typeface="+mn-lt"/>
              </a:defRPr>
            </a:lvl1pPr>
          </a:lstStyle>
          <a:p>
            <a:pPr lvl="0" rtl="0"/>
            <a:r>
              <a:rPr lang="da-DK" noProof="0"/>
              <a:t>Tilføj titel</a:t>
            </a:r>
          </a:p>
        </p:txBody>
      </p:sp>
      <p:sp>
        <p:nvSpPr>
          <p:cNvPr id="20" name="Pladsholder til billede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rtlCol="0"/>
          <a:lstStyle>
            <a:lvl1pPr marL="0" indent="0" algn="ctr">
              <a:buNone/>
              <a:defRPr/>
            </a:lvl1pPr>
          </a:lstStyle>
          <a:p>
            <a:pPr rtl="0"/>
            <a:r>
              <a:rPr lang="da-DK" noProof="0"/>
              <a:t>Klik for at tilføje et foto</a:t>
            </a:r>
          </a:p>
        </p:txBody>
      </p:sp>
      <p:sp>
        <p:nvSpPr>
          <p:cNvPr id="21" name="Rektangel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5" name="Rektangel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8" name="Pladsholder til tekst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rtlCol="0" anchor="b"/>
          <a:lstStyle>
            <a:lvl1pPr marL="0" indent="0" algn="ctr">
              <a:buNone/>
              <a:defRPr sz="1800" cap="all" spc="100" baseline="0">
                <a:solidFill>
                  <a:schemeClr val="accent4">
                    <a:lumMod val="50000"/>
                  </a:schemeClr>
                </a:solidFill>
                <a:latin typeface="+mj-lt"/>
              </a:defRPr>
            </a:lvl1pPr>
          </a:lstStyle>
          <a:p>
            <a:pPr lvl="0" rtl="0"/>
            <a:r>
              <a:rPr lang="da-DK" noProof="0"/>
              <a:t>Tilføj navn</a:t>
            </a:r>
          </a:p>
        </p:txBody>
      </p:sp>
      <p:sp>
        <p:nvSpPr>
          <p:cNvPr id="29" name="Pladsholder til tekst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rtlCol="0" anchor="t"/>
          <a:lstStyle>
            <a:lvl1pPr marL="0" indent="0" algn="ctr">
              <a:buNone/>
              <a:defRPr sz="1400" cap="none" spc="100" baseline="0">
                <a:solidFill>
                  <a:schemeClr val="tx1"/>
                </a:solidFill>
                <a:latin typeface="+mn-lt"/>
              </a:defRPr>
            </a:lvl1pPr>
          </a:lstStyle>
          <a:p>
            <a:pPr lvl="0" rtl="0"/>
            <a:r>
              <a:rPr lang="da-DK" noProof="0"/>
              <a:t>Tilføj titel</a:t>
            </a:r>
          </a:p>
        </p:txBody>
      </p:sp>
      <p:sp>
        <p:nvSpPr>
          <p:cNvPr id="24" name="Pladsholder til billede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rtlCol="0"/>
          <a:lstStyle>
            <a:lvl1pPr marL="0" indent="0" algn="ctr">
              <a:buNone/>
              <a:defRPr/>
            </a:lvl1pPr>
          </a:lstStyle>
          <a:p>
            <a:pPr rtl="0"/>
            <a:r>
              <a:rPr lang="da-DK" noProof="0"/>
              <a:t>Klik for at tilføje et foto</a:t>
            </a:r>
          </a:p>
        </p:txBody>
      </p:sp>
      <p:sp>
        <p:nvSpPr>
          <p:cNvPr id="30" name="Pladsholder til tekst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rtlCol="0" anchor="b"/>
          <a:lstStyle>
            <a:lvl1pPr marL="0" indent="0" algn="ctr">
              <a:buNone/>
              <a:defRPr sz="1800" cap="all" spc="100" baseline="0">
                <a:solidFill>
                  <a:schemeClr val="accent4">
                    <a:lumMod val="50000"/>
                  </a:schemeClr>
                </a:solidFill>
                <a:latin typeface="+mj-lt"/>
              </a:defRPr>
            </a:lvl1pPr>
          </a:lstStyle>
          <a:p>
            <a:pPr lvl="0" rtl="0"/>
            <a:r>
              <a:rPr lang="da-DK" noProof="0"/>
              <a:t>Tilføj navn</a:t>
            </a:r>
          </a:p>
        </p:txBody>
      </p:sp>
      <p:sp>
        <p:nvSpPr>
          <p:cNvPr id="31" name="Pladsholder til tekst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rtlCol="0" anchor="t"/>
          <a:lstStyle>
            <a:lvl1pPr marL="0" indent="0" algn="ctr">
              <a:buNone/>
              <a:defRPr sz="1400" cap="none" spc="100" baseline="0">
                <a:solidFill>
                  <a:schemeClr val="tx1"/>
                </a:solidFill>
                <a:latin typeface="+mn-lt"/>
              </a:defRPr>
            </a:lvl1pPr>
          </a:lstStyle>
          <a:p>
            <a:pPr lvl="0" rtl="0"/>
            <a:r>
              <a:rPr lang="da-DK" noProof="0"/>
              <a:t>Tilføj titel</a:t>
            </a:r>
          </a:p>
        </p:txBody>
      </p:sp>
      <p:sp>
        <p:nvSpPr>
          <p:cNvPr id="3" name="Pladsholder til dato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rtlCol="0"/>
          <a:lstStyle/>
          <a:p>
            <a:pPr rtl="0"/>
            <a:r>
              <a:rPr lang="da-DK" noProof="0"/>
              <a:t>20XX</a:t>
            </a:r>
          </a:p>
        </p:txBody>
      </p:sp>
      <p:sp>
        <p:nvSpPr>
          <p:cNvPr id="4" name="Pladsholder til sidefod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rtlCol="0"/>
          <a:lstStyle/>
          <a:p>
            <a:pPr rtl="0"/>
            <a:r>
              <a:rPr lang="da-DK" noProof="0"/>
              <a:t>Forretningspræsentation</a:t>
            </a:r>
          </a:p>
        </p:txBody>
      </p:sp>
      <p:sp>
        <p:nvSpPr>
          <p:cNvPr id="5" name="Pladsholder til slidenumm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rtlCol="0"/>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res team 8-Up">
    <p:spTree>
      <p:nvGrpSpPr>
        <p:cNvPr id="1" name=""/>
        <p:cNvGrpSpPr/>
        <p:nvPr/>
      </p:nvGrpSpPr>
      <p:grpSpPr>
        <a:xfrm>
          <a:off x="0" y="0"/>
          <a:ext cx="0" cy="0"/>
          <a:chOff x="0" y="0"/>
          <a:chExt cx="0" cy="0"/>
        </a:xfrm>
      </p:grpSpPr>
      <p:sp>
        <p:nvSpPr>
          <p:cNvPr id="77" name="Rektangel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rtlCol="0" anchor="ctr"/>
          <a:lstStyle>
            <a:lvl1pPr algn="ctr">
              <a:defRPr sz="2400" cap="all" spc="100" baseline="0">
                <a:solidFill>
                  <a:schemeClr val="accent2"/>
                </a:solidFill>
              </a:defRPr>
            </a:lvl1pPr>
          </a:lstStyle>
          <a:p>
            <a:pPr rtl="0"/>
            <a:r>
              <a:rPr lang="da-DK" noProof="0"/>
              <a:t>Klik for at tilføje titel</a:t>
            </a:r>
          </a:p>
        </p:txBody>
      </p:sp>
      <p:sp>
        <p:nvSpPr>
          <p:cNvPr id="10" name="Pladsholder til billede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11" name="Rektangel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46" name="Pladsholder til tekst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47" name="Pladsholder til tekst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48" name="Pladsholder til billede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49" name="Rektangel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50" name="Pladsholder til tekst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51" name="Pladsholder til tekst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52" name="Pladsholder til billede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53" name="Rektangel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54" name="Pladsholder til tekst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55" name="Pladsholder til tekst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56" name="Pladsholder til billede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57" name="Rektangel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58" name="Pladsholder til tekst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59" name="Pladsholder til tekst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60" name="Pladsholder til billede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61" name="Rektangel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62" name="Pladsholder til tekst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63" name="Pladsholder til tekst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64" name="Pladsholder til billede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65" name="Rektangel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66" name="Pladsholder til tekst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67" name="Pladsholder til tekst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68" name="Pladsholder til billede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69" name="Rektangel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70" name="Pladsholder til tekst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71" name="Pladsholder til tekst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72" name="Pladsholder til billede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rtlCol="0"/>
          <a:lstStyle>
            <a:lvl1pPr marL="0" indent="0" algn="ctr">
              <a:buNone/>
              <a:defRPr/>
            </a:lvl1pPr>
          </a:lstStyle>
          <a:p>
            <a:pPr rtl="0"/>
            <a:r>
              <a:rPr lang="da-DK" noProof="0"/>
              <a:t>Klik for at tilføje et foto</a:t>
            </a:r>
          </a:p>
        </p:txBody>
      </p:sp>
      <p:sp>
        <p:nvSpPr>
          <p:cNvPr id="73" name="Rektangel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74" name="Pladsholder til tekst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rtlCol="0" anchor="b"/>
          <a:lstStyle>
            <a:lvl1pPr marL="0" indent="0" algn="ctr">
              <a:buNone/>
              <a:defRPr sz="1600" cap="all" spc="100" baseline="0">
                <a:solidFill>
                  <a:schemeClr val="accent4">
                    <a:lumMod val="50000"/>
                  </a:schemeClr>
                </a:solidFill>
                <a:latin typeface="+mj-lt"/>
              </a:defRPr>
            </a:lvl1pPr>
          </a:lstStyle>
          <a:p>
            <a:pPr lvl="0" rtl="0"/>
            <a:r>
              <a:rPr lang="da-DK" noProof="0"/>
              <a:t>Tilføj navn</a:t>
            </a:r>
          </a:p>
        </p:txBody>
      </p:sp>
      <p:sp>
        <p:nvSpPr>
          <p:cNvPr id="75" name="Pladsholder til tekst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rtlCol="0" anchor="t"/>
          <a:lstStyle>
            <a:lvl1pPr marL="0" indent="0" algn="ctr">
              <a:buNone/>
              <a:defRPr sz="1200" cap="none" spc="100" baseline="0">
                <a:solidFill>
                  <a:schemeClr val="tx1"/>
                </a:solidFill>
                <a:latin typeface="+mn-lt"/>
              </a:defRPr>
            </a:lvl1pPr>
          </a:lstStyle>
          <a:p>
            <a:pPr lvl="0" rtl="0"/>
            <a:r>
              <a:rPr lang="da-DK" noProof="0"/>
              <a:t>Tilføj titel</a:t>
            </a:r>
          </a:p>
        </p:txBody>
      </p:sp>
      <p:sp>
        <p:nvSpPr>
          <p:cNvPr id="3" name="Pladsholder til dato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rtlCol="0"/>
          <a:lstStyle/>
          <a:p>
            <a:pPr rtl="0"/>
            <a:r>
              <a:rPr lang="da-DK" noProof="0"/>
              <a:t>20XX</a:t>
            </a:r>
          </a:p>
        </p:txBody>
      </p:sp>
      <p:sp>
        <p:nvSpPr>
          <p:cNvPr id="4" name="Pladsholder til sidefod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rtlCol="0"/>
          <a:lstStyle/>
          <a:p>
            <a:pPr rtl="0"/>
            <a:r>
              <a:rPr lang="da-DK" noProof="0"/>
              <a:t>Forretningspræsentation</a:t>
            </a:r>
          </a:p>
        </p:txBody>
      </p:sp>
      <p:sp>
        <p:nvSpPr>
          <p:cNvPr id="5" name="Pladsholder til slidenumm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rtlCol="0"/>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siering">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3" name="Titel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rtlCol="0" anchor="ctr"/>
          <a:lstStyle>
            <a:lvl1pPr algn="ctr">
              <a:defRPr lang="en-US" sz="2400" cap="all" spc="100" baseline="0">
                <a:solidFill>
                  <a:schemeClr val="tx2">
                    <a:lumMod val="75000"/>
                  </a:schemeClr>
                </a:solidFill>
              </a:defRPr>
            </a:lvl1pPr>
          </a:lstStyle>
          <a:p>
            <a:pPr rtl="0"/>
            <a:r>
              <a:rPr lang="da-DK" noProof="0"/>
              <a:t>Klik for at tilføje titel</a:t>
            </a:r>
          </a:p>
        </p:txBody>
      </p:sp>
      <p:sp>
        <p:nvSpPr>
          <p:cNvPr id="18" name="Pladsholder til tekst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rtlCol="0"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rtl="0"/>
            <a:r>
              <a:rPr lang="da-DK" noProof="0"/>
              <a:t>tilføj</a:t>
            </a:r>
          </a:p>
        </p:txBody>
      </p:sp>
      <p:sp>
        <p:nvSpPr>
          <p:cNvPr id="59" name="Pladsholder til tekst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rtlCol="0"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rtl="0"/>
            <a:r>
              <a:rPr lang="da-DK" noProof="0"/>
              <a:t>tilføj</a:t>
            </a:r>
          </a:p>
        </p:txBody>
      </p:sp>
      <p:sp>
        <p:nvSpPr>
          <p:cNvPr id="60" name="Pladsholder til tekst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rtlCol="0"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rtl="0"/>
            <a:r>
              <a:rPr lang="da-DK" noProof="0"/>
              <a:t>tilføj</a:t>
            </a:r>
          </a:p>
        </p:txBody>
      </p:sp>
      <p:sp>
        <p:nvSpPr>
          <p:cNvPr id="61" name="Pladsholder til tekst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rtlCol="0"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rtl="0"/>
            <a:r>
              <a:rPr lang="da-DK" noProof="0"/>
              <a:t>tilføj</a:t>
            </a:r>
          </a:p>
        </p:txBody>
      </p:sp>
      <p:sp>
        <p:nvSpPr>
          <p:cNvPr id="52" name="Pladsholder til tekst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rtlCol="0" anchor="b"/>
          <a:lstStyle>
            <a:lvl1pPr marL="0" indent="0" algn="ctr">
              <a:buNone/>
              <a:defRPr sz="1800" cap="all" spc="100" baseline="0">
                <a:solidFill>
                  <a:schemeClr val="tx2"/>
                </a:solidFill>
                <a:latin typeface="+mj-lt"/>
              </a:defRPr>
            </a:lvl1pPr>
          </a:lstStyle>
          <a:p>
            <a:pPr lvl="0" rtl="0"/>
            <a:r>
              <a:rPr lang="da-DK" noProof="0"/>
              <a:t>Klik for at tilføje undertitel</a:t>
            </a:r>
          </a:p>
        </p:txBody>
      </p:sp>
      <p:sp>
        <p:nvSpPr>
          <p:cNvPr id="51" name="Pladsholder til tekst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rtlCol="0" anchor="t"/>
          <a:lstStyle>
            <a:lvl1pPr marL="0" indent="0" algn="ctr">
              <a:lnSpc>
                <a:spcPct val="100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78" name="Pladsholder til tekst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rtlCol="0" anchor="b"/>
          <a:lstStyle>
            <a:lvl1pPr marL="0" indent="0" algn="ctr">
              <a:buNone/>
              <a:defRPr sz="1800" cap="all" spc="100" baseline="0">
                <a:solidFill>
                  <a:schemeClr val="tx2"/>
                </a:solidFill>
                <a:latin typeface="+mj-lt"/>
              </a:defRPr>
            </a:lvl1pPr>
          </a:lstStyle>
          <a:p>
            <a:pPr lvl="0" rtl="0"/>
            <a:r>
              <a:rPr lang="da-DK" noProof="0"/>
              <a:t>Klik for at tilføje undertitel</a:t>
            </a:r>
          </a:p>
        </p:txBody>
      </p:sp>
      <p:sp>
        <p:nvSpPr>
          <p:cNvPr id="77" name="Pladsholder til tekst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rtlCol="0" anchor="t"/>
          <a:lstStyle>
            <a:lvl1pPr marL="0" indent="0" algn="ctr">
              <a:lnSpc>
                <a:spcPct val="100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80" name="Pladsholder til tekst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rtlCol="0" anchor="b"/>
          <a:lstStyle>
            <a:lvl1pPr marL="0" indent="0" algn="ctr">
              <a:buNone/>
              <a:defRPr sz="1800" cap="all" spc="100" baseline="0">
                <a:solidFill>
                  <a:schemeClr val="tx2"/>
                </a:solidFill>
                <a:latin typeface="+mj-lt"/>
              </a:defRPr>
            </a:lvl1pPr>
          </a:lstStyle>
          <a:p>
            <a:pPr lvl="0" rtl="0"/>
            <a:r>
              <a:rPr lang="da-DK" noProof="0"/>
              <a:t>Klik for at tilføje undertitel</a:t>
            </a:r>
          </a:p>
        </p:txBody>
      </p:sp>
      <p:sp>
        <p:nvSpPr>
          <p:cNvPr id="79" name="Pladsholder til tekst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rtlCol="0" anchor="t"/>
          <a:lstStyle>
            <a:lvl1pPr marL="0" indent="0" algn="ctr">
              <a:lnSpc>
                <a:spcPct val="100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82" name="Pladsholder til tekst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rtlCol="0" anchor="b"/>
          <a:lstStyle>
            <a:lvl1pPr marL="0" indent="0" algn="ctr">
              <a:buNone/>
              <a:defRPr sz="1800" cap="all" spc="100" baseline="0">
                <a:solidFill>
                  <a:schemeClr val="tx2"/>
                </a:solidFill>
                <a:latin typeface="+mj-lt"/>
              </a:defRPr>
            </a:lvl1pPr>
          </a:lstStyle>
          <a:p>
            <a:pPr lvl="0" rtl="0"/>
            <a:r>
              <a:rPr lang="da-DK" noProof="0"/>
              <a:t>Klik for at tilføje undertitel</a:t>
            </a:r>
          </a:p>
        </p:txBody>
      </p:sp>
      <p:sp>
        <p:nvSpPr>
          <p:cNvPr id="81" name="Pladsholder til tekst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rtlCol="0" anchor="t"/>
          <a:lstStyle>
            <a:lvl1pPr marL="0" indent="0" algn="ctr">
              <a:lnSpc>
                <a:spcPct val="100000"/>
              </a:lnSpc>
              <a:spcBef>
                <a:spcPts val="0"/>
              </a:spcBef>
              <a:buNone/>
              <a:defRPr sz="1400" cap="none" spc="100" baseline="0">
                <a:solidFill>
                  <a:schemeClr val="tx1"/>
                </a:solidFill>
                <a:latin typeface="+mn-lt"/>
              </a:defRPr>
            </a:lvl1pPr>
          </a:lstStyle>
          <a:p>
            <a:pPr lvl="0" rtl="0"/>
            <a:r>
              <a:rPr lang="da-DK" noProof="0"/>
              <a:t>Klik for at tilføje tekst</a:t>
            </a:r>
          </a:p>
        </p:txBody>
      </p:sp>
      <p:sp>
        <p:nvSpPr>
          <p:cNvPr id="68" name="Pladsholder til dato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rtlCol="0"/>
          <a:lstStyle/>
          <a:p>
            <a:pPr rtl="0"/>
            <a:r>
              <a:rPr lang="da-DK" noProof="0"/>
              <a:t>20XX</a:t>
            </a:r>
          </a:p>
        </p:txBody>
      </p:sp>
      <p:sp>
        <p:nvSpPr>
          <p:cNvPr id="4" name="Pladsholder til sidefod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rtlCol="0"/>
          <a:lstStyle/>
          <a:p>
            <a:pPr rtl="0"/>
            <a:r>
              <a:rPr lang="da-DK" noProof="0"/>
              <a:t>Forretningspræsentation</a:t>
            </a:r>
          </a:p>
        </p:txBody>
      </p:sp>
      <p:sp>
        <p:nvSpPr>
          <p:cNvPr id="5" name="Pladsholder til slidenumm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rtlCol="0"/>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rtlCol="0" anchor="ctr"/>
          <a:lstStyle>
            <a:lvl1pPr algn="ctr">
              <a:lnSpc>
                <a:spcPct val="100000"/>
              </a:lnSpc>
              <a:defRPr sz="2400" cap="all" spc="100" baseline="0">
                <a:solidFill>
                  <a:schemeClr val="accent2"/>
                </a:solidFill>
              </a:defRPr>
            </a:lvl1pPr>
          </a:lstStyle>
          <a:p>
            <a:pPr rtl="0"/>
            <a:r>
              <a:rPr lang="da-DK" noProof="0"/>
              <a:t>titel</a:t>
            </a:r>
          </a:p>
        </p:txBody>
      </p:sp>
      <p:sp>
        <p:nvSpPr>
          <p:cNvPr id="10" name="Pladsholder til tekst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8" name="Pladsholder til billede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rtlCol="0"/>
          <a:lstStyle>
            <a:lvl1pPr marL="0" indent="0" algn="ctr">
              <a:buNone/>
              <a:defRPr/>
            </a:lvl1pPr>
          </a:lstStyle>
          <a:p>
            <a:pPr rtl="0"/>
            <a:r>
              <a:rPr lang="da-DK" noProof="0"/>
              <a:t>Klik for at tilføje et foto</a:t>
            </a:r>
          </a:p>
        </p:txBody>
      </p:sp>
      <p:sp>
        <p:nvSpPr>
          <p:cNvPr id="11" name="Pladsholder til dato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12" name="Pladsholder til sidefod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pPr rtl="0"/>
            <a:r>
              <a:rPr lang="da-DK" noProof="0"/>
              <a:t>Forretningspræsentation</a:t>
            </a:r>
          </a:p>
        </p:txBody>
      </p:sp>
      <p:sp>
        <p:nvSpPr>
          <p:cNvPr id="13" name="Pladsholder til slidenumm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sig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rtlCol="0" anchor="ctr"/>
          <a:lstStyle>
            <a:lvl1pPr algn="r">
              <a:defRPr sz="2400" cap="all" spc="100" baseline="0">
                <a:solidFill>
                  <a:schemeClr val="accent2"/>
                </a:solidFill>
              </a:defRPr>
            </a:lvl1pPr>
          </a:lstStyle>
          <a:p>
            <a:pPr rtl="0"/>
            <a:r>
              <a:rPr lang="da-DK" noProof="0"/>
              <a:t>Klik for at tilføje titel</a:t>
            </a:r>
          </a:p>
        </p:txBody>
      </p:sp>
      <p:sp>
        <p:nvSpPr>
          <p:cNvPr id="6" name="Pladsholder til billede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rtlCol="0"/>
          <a:lstStyle>
            <a:lvl1pPr marL="0" indent="0" algn="l">
              <a:buNone/>
              <a:defRPr/>
            </a:lvl1pPr>
          </a:lstStyle>
          <a:p>
            <a:pPr rtl="0"/>
            <a:r>
              <a:rPr lang="da-DK" noProof="0"/>
              <a:t>Klik for at tilføje et foto</a:t>
            </a:r>
          </a:p>
        </p:txBody>
      </p:sp>
      <p:sp>
        <p:nvSpPr>
          <p:cNvPr id="3" name="Pladsholder til dato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8" name="Pladsholder til tekst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rtlCol="0" anchor="t"/>
          <a:lstStyle>
            <a:lvl1pPr marL="0" indent="0" algn="l">
              <a:lnSpc>
                <a:spcPct val="125000"/>
              </a:lnSpc>
              <a:spcBef>
                <a:spcPts val="0"/>
              </a:spcBef>
              <a:buNone/>
              <a:defRPr sz="1600" cap="none" spc="100" baseline="0">
                <a:solidFill>
                  <a:schemeClr val="bg1"/>
                </a:solidFill>
                <a:latin typeface="+mn-lt"/>
              </a:defRPr>
            </a:lvl1pPr>
          </a:lstStyle>
          <a:p>
            <a:pPr lvl="0" rtl="0"/>
            <a:r>
              <a:rPr lang="da-DK" noProof="0"/>
              <a:t>Klik for at tilføje undertitel</a:t>
            </a:r>
          </a:p>
        </p:txBody>
      </p:sp>
      <p:sp>
        <p:nvSpPr>
          <p:cNvPr id="4" name="Pladsholder til sidefod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da-DK" noProof="0"/>
              <a:t>Forretningspræsentation</a:t>
            </a:r>
          </a:p>
        </p:txBody>
      </p:sp>
      <p:sp>
        <p:nvSpPr>
          <p:cNvPr id="5" name="Pladsholder til slidenumm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rtlCol="0"/>
          <a:lstStyle>
            <a:lvl1pPr>
              <a:defRPr>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k">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rtlCol="0"/>
          <a:lstStyle>
            <a:lvl1pPr marL="0" indent="0" algn="ctr">
              <a:buNone/>
              <a:defRPr/>
            </a:lvl1pPr>
          </a:lstStyle>
          <a:p>
            <a:pPr rtl="0"/>
            <a:r>
              <a:rPr lang="da-DK" noProof="0"/>
              <a:t>Klik for at tilføje et foto</a:t>
            </a:r>
          </a:p>
        </p:txBody>
      </p:sp>
      <p:sp>
        <p:nvSpPr>
          <p:cNvPr id="11" name="Rektangel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rtlCol="0" anchor="ctr"/>
          <a:lstStyle>
            <a:lvl1pPr algn="ctr">
              <a:defRPr sz="2400" cap="all" spc="100" baseline="0">
                <a:solidFill>
                  <a:schemeClr val="accent4">
                    <a:lumMod val="50000"/>
                  </a:schemeClr>
                </a:solidFill>
              </a:defRPr>
            </a:lvl1pPr>
          </a:lstStyle>
          <a:p>
            <a:pPr rtl="0"/>
            <a:r>
              <a:rPr lang="da-DK" noProof="0"/>
              <a:t>Tilføj en titel</a:t>
            </a:r>
          </a:p>
        </p:txBody>
      </p:sp>
      <p:sp>
        <p:nvSpPr>
          <p:cNvPr id="7" name="Pladsholder til tekst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rtlCol="0" anchor="t"/>
          <a:lstStyle>
            <a:lvl1pPr marL="0" indent="0" algn="l">
              <a:lnSpc>
                <a:spcPct val="8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5" name="Pladsholder til dato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rtlCol="0"/>
          <a:lstStyle>
            <a:lvl1pPr>
              <a:defRPr/>
            </a:lvl1pPr>
          </a:lstStyle>
          <a:p>
            <a:pPr rtl="0"/>
            <a:r>
              <a:rPr lang="da-DK" noProof="0"/>
              <a:t>20XX</a:t>
            </a:r>
          </a:p>
        </p:txBody>
      </p:sp>
      <p:sp>
        <p:nvSpPr>
          <p:cNvPr id="12" name="Pladsholder til sidefod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pPr rtl="0"/>
            <a:r>
              <a:rPr lang="da-DK" noProof="0"/>
              <a:t>Forretningspræsentation</a:t>
            </a:r>
          </a:p>
        </p:txBody>
      </p:sp>
      <p:sp>
        <p:nvSpPr>
          <p:cNvPr id="13" name="Pladsholder til slidenumm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rtlCol="0" anchor="ctr"/>
          <a:lstStyle>
            <a:lvl1pPr algn="ctr">
              <a:defRPr sz="2400" cap="all" spc="100" baseline="0">
                <a:solidFill>
                  <a:schemeClr val="accent2"/>
                </a:solidFill>
              </a:defRPr>
            </a:lvl1pPr>
          </a:lstStyle>
          <a:p>
            <a:pPr rtl="0"/>
            <a:r>
              <a:rPr lang="da-DK" noProof="0"/>
              <a:t>Titel</a:t>
            </a:r>
          </a:p>
        </p:txBody>
      </p:sp>
      <p:sp>
        <p:nvSpPr>
          <p:cNvPr id="12" name="Pladsholder til tekst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8" name="Pladsholder til tekst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3" name="Pladsholder til tekst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9" name="Pladsholder til tekst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5" name="Pladsholder til tekst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23" name="Pladsholder til tekst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20" name="Pladsholder til tekst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22" name="Pladsholder til tekst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4" name="Pladsholder til tekst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24" name="Pladsholder til tekst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6" name="Pladsholder til dato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pPr rtl="0"/>
            <a:r>
              <a:rPr lang="da-DK" noProof="0"/>
              <a:t>20XX</a:t>
            </a:r>
          </a:p>
        </p:txBody>
      </p:sp>
      <p:sp>
        <p:nvSpPr>
          <p:cNvPr id="17" name="Pladsholder til sidefod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pPr rtl="0"/>
            <a:r>
              <a:rPr lang="da-DK" noProof="0"/>
              <a:t>Forretningspræsentation</a:t>
            </a:r>
          </a:p>
        </p:txBody>
      </p:sp>
      <p:sp>
        <p:nvSpPr>
          <p:cNvPr id="18" name="Pladsholder til slidenumm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øs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rtlCol="0" anchor="ctr"/>
          <a:lstStyle>
            <a:lvl1pPr algn="ctr">
              <a:defRPr sz="2400" cap="all" spc="100" baseline="0">
                <a:solidFill>
                  <a:schemeClr val="accent2"/>
                </a:solidFill>
              </a:defRPr>
            </a:lvl1pPr>
          </a:lstStyle>
          <a:p>
            <a:pPr rtl="0"/>
            <a:r>
              <a:rPr lang="da-DK" noProof="0"/>
              <a:t>Titel</a:t>
            </a:r>
          </a:p>
        </p:txBody>
      </p:sp>
      <p:sp>
        <p:nvSpPr>
          <p:cNvPr id="9" name="Pladsholder til billede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rtlCol="0"/>
          <a:lstStyle>
            <a:lvl1pPr marL="0" indent="0" algn="ctr">
              <a:buNone/>
              <a:defRPr/>
            </a:lvl1pPr>
          </a:lstStyle>
          <a:p>
            <a:pPr rtl="0"/>
            <a:r>
              <a:rPr lang="da-DK" noProof="0"/>
              <a:t>Klik for at tilføje et foto</a:t>
            </a:r>
          </a:p>
        </p:txBody>
      </p:sp>
      <p:sp>
        <p:nvSpPr>
          <p:cNvPr id="15" name="Pladsholder til tekst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11" name="Pladsholder til tekst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7" name="Pladsholder til tekst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12" name="Pladsholder til tekst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8" name="Pladsholder til tekst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13" name="Pladsholder til tekst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19" name="Pladsholder til tekst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rtlCol="0" anchor="b"/>
          <a:lstStyle>
            <a:lvl1pPr marL="0" indent="0" algn="l">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14" name="Pladsholder til tekst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30" name="Pladsholder til dato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31" name="Pladsholder til sidefod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pPr rtl="0"/>
            <a:r>
              <a:rPr lang="da-DK" noProof="0"/>
              <a:t>Forretningspræsentation</a:t>
            </a:r>
          </a:p>
        </p:txBody>
      </p:sp>
      <p:sp>
        <p:nvSpPr>
          <p:cNvPr id="32" name="Pladsholder til slidenumm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ktoversig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a:p>
        </p:txBody>
      </p:sp>
      <p:sp>
        <p:nvSpPr>
          <p:cNvPr id="2" name="Titel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rtlCol="0" anchor="ctr"/>
          <a:lstStyle>
            <a:lvl1pPr algn="ctr">
              <a:defRPr sz="2400" cap="all" spc="100" baseline="0">
                <a:solidFill>
                  <a:schemeClr val="tx2">
                    <a:lumMod val="75000"/>
                  </a:schemeClr>
                </a:solidFill>
              </a:defRPr>
            </a:lvl1pPr>
          </a:lstStyle>
          <a:p>
            <a:pPr rtl="0"/>
            <a:r>
              <a:rPr lang="da-DK" noProof="0"/>
              <a:t>Klik for at tilføje titel</a:t>
            </a:r>
          </a:p>
        </p:txBody>
      </p:sp>
      <p:sp>
        <p:nvSpPr>
          <p:cNvPr id="5" name="Pladsholder til billede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rtlCol="0"/>
          <a:lstStyle>
            <a:lvl1pPr marL="0" indent="0" algn="ctr">
              <a:buNone/>
              <a:defRPr sz="1100"/>
            </a:lvl1pPr>
          </a:lstStyle>
          <a:p>
            <a:pPr rtl="0"/>
            <a:r>
              <a:rPr lang="da-DK" noProof="0"/>
              <a:t>Klik på ikonet for at tilføje et billede</a:t>
            </a:r>
          </a:p>
        </p:txBody>
      </p:sp>
      <p:sp>
        <p:nvSpPr>
          <p:cNvPr id="22" name="Pladsholder til billede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rtlCol="0"/>
          <a:lstStyle>
            <a:lvl1pPr marL="0" indent="0" algn="ctr">
              <a:buNone/>
              <a:defRPr sz="1100"/>
            </a:lvl1pPr>
          </a:lstStyle>
          <a:p>
            <a:pPr rtl="0"/>
            <a:r>
              <a:rPr lang="da-DK" noProof="0"/>
              <a:t>Klik på ikonet for at tilføje et billede</a:t>
            </a:r>
          </a:p>
        </p:txBody>
      </p:sp>
      <p:sp>
        <p:nvSpPr>
          <p:cNvPr id="23" name="Pladsholder til billede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rtlCol="0"/>
          <a:lstStyle>
            <a:lvl1pPr marL="0" indent="0" algn="ctr">
              <a:buNone/>
              <a:defRPr sz="1100"/>
            </a:lvl1pPr>
          </a:lstStyle>
          <a:p>
            <a:pPr rtl="0"/>
            <a:r>
              <a:rPr lang="da-DK" noProof="0"/>
              <a:t>Klik på ikonet for at tilføje et billede</a:t>
            </a:r>
          </a:p>
        </p:txBody>
      </p:sp>
      <p:sp>
        <p:nvSpPr>
          <p:cNvPr id="24" name="Pladsholder til billede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rtlCol="0"/>
          <a:lstStyle>
            <a:lvl1pPr marL="0" indent="0" algn="ctr">
              <a:buNone/>
              <a:defRPr sz="1100"/>
            </a:lvl1pPr>
          </a:lstStyle>
          <a:p>
            <a:pPr rtl="0"/>
            <a:r>
              <a:rPr lang="da-DK" noProof="0"/>
              <a:t>Klik på ikonet for at tilføje et billede</a:t>
            </a:r>
          </a:p>
        </p:txBody>
      </p:sp>
      <p:sp>
        <p:nvSpPr>
          <p:cNvPr id="30" name="Pladsholder til tekst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rtlCol="0" anchor="b"/>
          <a:lstStyle>
            <a:lvl1pPr marL="0" indent="0" algn="ctr">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28" name="Pladsholder til tekst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rtlCol="0" anchor="t"/>
          <a:lstStyle>
            <a:lvl1pPr marL="0" indent="0" algn="ctr">
              <a:lnSpc>
                <a:spcPct val="10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44" name="Pladsholder til tekst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rtlCol="0" anchor="b"/>
          <a:lstStyle>
            <a:lvl1pPr marL="0" indent="0" algn="ctr">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43" name="Pladsholder til tekst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rtlCol="0" anchor="t"/>
          <a:lstStyle>
            <a:lvl1pPr marL="0" indent="0" algn="ctr">
              <a:lnSpc>
                <a:spcPct val="10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46" name="Pladsholder til tekst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rtlCol="0" anchor="b"/>
          <a:lstStyle>
            <a:lvl1pPr marL="0" indent="0" algn="ctr">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45" name="Pladsholder til tekst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rtlCol="0" anchor="t"/>
          <a:lstStyle>
            <a:lvl1pPr marL="0" indent="0" algn="ctr">
              <a:lnSpc>
                <a:spcPct val="10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48" name="Pladsholder til tekst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rtlCol="0" anchor="b"/>
          <a:lstStyle>
            <a:lvl1pPr marL="0" indent="0" algn="ctr">
              <a:buNone/>
              <a:defRPr sz="1800" cap="all" spc="100" baseline="0">
                <a:solidFill>
                  <a:schemeClr val="accent5">
                    <a:lumMod val="50000"/>
                  </a:schemeClr>
                </a:solidFill>
                <a:latin typeface="+mj-lt"/>
              </a:defRPr>
            </a:lvl1pPr>
          </a:lstStyle>
          <a:p>
            <a:pPr lvl="0" rtl="0"/>
            <a:r>
              <a:rPr lang="da-DK" noProof="0"/>
              <a:t>Klik for at tilføje undertitel</a:t>
            </a:r>
          </a:p>
        </p:txBody>
      </p:sp>
      <p:sp>
        <p:nvSpPr>
          <p:cNvPr id="47" name="Pladsholder til tekst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rtlCol="0" anchor="t"/>
          <a:lstStyle>
            <a:lvl1pPr marL="0" indent="0" algn="ctr">
              <a:lnSpc>
                <a:spcPct val="100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40" name="Pladsholder til dato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pPr rtl="0"/>
            <a:r>
              <a:rPr lang="da-DK" noProof="0"/>
              <a:t>20XX</a:t>
            </a:r>
          </a:p>
        </p:txBody>
      </p:sp>
      <p:sp>
        <p:nvSpPr>
          <p:cNvPr id="41" name="Pladsholder til sidefod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pPr rtl="0"/>
            <a:r>
              <a:rPr lang="da-DK" noProof="0"/>
              <a:t>Forretningspræsentation</a:t>
            </a:r>
          </a:p>
        </p:txBody>
      </p:sp>
      <p:sp>
        <p:nvSpPr>
          <p:cNvPr id="42" name="Pladsholder til slidenumm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ktfordele">
    <p:spTree>
      <p:nvGrpSpPr>
        <p:cNvPr id="1" name=""/>
        <p:cNvGrpSpPr/>
        <p:nvPr/>
      </p:nvGrpSpPr>
      <p:grpSpPr>
        <a:xfrm>
          <a:off x="0" y="0"/>
          <a:ext cx="0" cy="0"/>
          <a:chOff x="0" y="0"/>
          <a:chExt cx="0" cy="0"/>
        </a:xfrm>
      </p:grpSpPr>
      <p:sp>
        <p:nvSpPr>
          <p:cNvPr id="11" name="Pladsholder til billede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rtlCol="0"/>
          <a:lstStyle>
            <a:lvl1pPr marL="0" indent="0" algn="ctr">
              <a:buNone/>
              <a:defRPr/>
            </a:lvl1pPr>
          </a:lstStyle>
          <a:p>
            <a:pPr rtl="0"/>
            <a:r>
              <a:rPr lang="da-DK" noProof="0"/>
              <a:t>Klik for at tilføje et foto</a:t>
            </a:r>
          </a:p>
        </p:txBody>
      </p:sp>
      <p:sp>
        <p:nvSpPr>
          <p:cNvPr id="3" name="Titel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rtlCol="0" anchor="ctr"/>
          <a:lstStyle>
            <a:lvl1pPr algn="ctr">
              <a:defRPr sz="2400" cap="all" spc="100" baseline="0">
                <a:solidFill>
                  <a:schemeClr val="bg1"/>
                </a:solidFill>
              </a:defRPr>
            </a:lvl1pPr>
          </a:lstStyle>
          <a:p>
            <a:pPr rtl="0"/>
            <a:r>
              <a:rPr lang="da-DK" noProof="0"/>
              <a:t>Tilføj titel</a:t>
            </a:r>
          </a:p>
        </p:txBody>
      </p:sp>
      <p:sp>
        <p:nvSpPr>
          <p:cNvPr id="8" name="Pladsholder til dato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9" name="Pladsholder til sidefod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pPr rtl="0"/>
            <a:r>
              <a:rPr lang="da-DK" noProof="0"/>
              <a:t>Forretningspræsentation</a:t>
            </a:r>
          </a:p>
        </p:txBody>
      </p:sp>
      <p:sp>
        <p:nvSpPr>
          <p:cNvPr id="10" name="Pladsholder til slidenumm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
        <p:nvSpPr>
          <p:cNvPr id="15" name="Pladsholder til tekst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rtlCol="0" anchor="ctr"/>
          <a:lstStyle>
            <a:lvl1pPr marL="0" indent="0" algn="l">
              <a:lnSpc>
                <a:spcPct val="200000"/>
              </a:lnSpc>
              <a:spcBef>
                <a:spcPts val="0"/>
              </a:spcBef>
              <a:buNone/>
              <a:defRPr sz="1800" cap="none" spc="100" baseline="0">
                <a:solidFill>
                  <a:schemeClr val="tx1"/>
                </a:solidFill>
                <a:latin typeface="+mn-lt"/>
              </a:defRPr>
            </a:lvl1pPr>
          </a:lstStyle>
          <a:p>
            <a:pPr lvl="0" rtl="0"/>
            <a:r>
              <a:rPr lang="da-DK" noProof="0"/>
              <a:t>Klik for at tilføje undertitel</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opdeling">
    <p:spTree>
      <p:nvGrpSpPr>
        <p:cNvPr id="1" name=""/>
        <p:cNvGrpSpPr/>
        <p:nvPr/>
      </p:nvGrpSpPr>
      <p:grpSpPr>
        <a:xfrm>
          <a:off x="0" y="0"/>
          <a:ext cx="0" cy="0"/>
          <a:chOff x="0" y="0"/>
          <a:chExt cx="0" cy="0"/>
        </a:xfrm>
      </p:grpSpPr>
      <p:sp>
        <p:nvSpPr>
          <p:cNvPr id="7" name="Pladsholder til billede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rtlCol="0"/>
          <a:lstStyle>
            <a:lvl1pPr marL="0" indent="0" algn="ctr">
              <a:buNone/>
              <a:defRPr/>
            </a:lvl1pPr>
          </a:lstStyle>
          <a:p>
            <a:pPr rtl="0"/>
            <a:r>
              <a:rPr lang="da-DK" noProof="0"/>
              <a:t>Klik for at tilføje et foto</a:t>
            </a:r>
          </a:p>
        </p:txBody>
      </p:sp>
      <p:sp>
        <p:nvSpPr>
          <p:cNvPr id="2" name="Titel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rtlCol="0"/>
          <a:lstStyle>
            <a:lvl1pPr algn="ctr">
              <a:defRPr sz="6000" cap="all" spc="100" baseline="0">
                <a:solidFill>
                  <a:schemeClr val="accent5"/>
                </a:solidFill>
              </a:defRPr>
            </a:lvl1pPr>
          </a:lstStyle>
          <a:p>
            <a:pPr rtl="0"/>
            <a:r>
              <a:rPr lang="da-DK" noProof="0"/>
              <a:t>Klik for at tilføje titel</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retnings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ladsholder til billede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rtlCol="0"/>
          <a:lstStyle>
            <a:lvl1pPr marL="0" indent="0" algn="ctr">
              <a:buNone/>
              <a:defRPr/>
            </a:lvl1pPr>
          </a:lstStyle>
          <a:p>
            <a:pPr rtl="0"/>
            <a:r>
              <a:rPr lang="da-DK" noProof="0"/>
              <a:t>Klik for at tilføje et foto</a:t>
            </a:r>
          </a:p>
        </p:txBody>
      </p:sp>
      <p:sp>
        <p:nvSpPr>
          <p:cNvPr id="2" name="Titel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rtlCol="0" anchor="ctr"/>
          <a:lstStyle>
            <a:lvl1pPr algn="ctr">
              <a:defRPr sz="2400" cap="all" spc="100" baseline="0">
                <a:solidFill>
                  <a:schemeClr val="bg1"/>
                </a:solidFill>
              </a:defRPr>
            </a:lvl1pPr>
          </a:lstStyle>
          <a:p>
            <a:pPr rtl="0"/>
            <a:r>
              <a:rPr lang="da-DK" noProof="0"/>
              <a:t>Tilføj en titel</a:t>
            </a:r>
          </a:p>
        </p:txBody>
      </p:sp>
      <p:sp>
        <p:nvSpPr>
          <p:cNvPr id="16" name="Pladsholder til tekst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rtlCol="0" anchor="b"/>
          <a:lstStyle>
            <a:lvl1pPr marL="0" indent="0" algn="l">
              <a:buNone/>
              <a:defRPr sz="1800" cap="all" spc="100" baseline="0">
                <a:solidFill>
                  <a:schemeClr val="accent2"/>
                </a:solidFill>
                <a:latin typeface="+mj-lt"/>
              </a:defRPr>
            </a:lvl1pPr>
          </a:lstStyle>
          <a:p>
            <a:pPr lvl="0" rtl="0"/>
            <a:r>
              <a:rPr lang="da-DK" noProof="0"/>
              <a:t>Klik for at tilføje undertitel</a:t>
            </a:r>
          </a:p>
        </p:txBody>
      </p:sp>
      <p:sp>
        <p:nvSpPr>
          <p:cNvPr id="14" name="Pladsholder til tekst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36" name="Pladsholder til tekst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rtlCol="0" anchor="b"/>
          <a:lstStyle>
            <a:lvl1pPr marL="0" indent="0" algn="l">
              <a:buNone/>
              <a:defRPr sz="1800" cap="all" spc="100" baseline="0">
                <a:solidFill>
                  <a:schemeClr val="accent2"/>
                </a:solidFill>
                <a:latin typeface="+mj-lt"/>
              </a:defRPr>
            </a:lvl1pPr>
          </a:lstStyle>
          <a:p>
            <a:pPr lvl="0" rtl="0"/>
            <a:r>
              <a:rPr lang="da-DK" noProof="0"/>
              <a:t>Klik for at tilføje undertitel</a:t>
            </a:r>
          </a:p>
        </p:txBody>
      </p:sp>
      <p:sp>
        <p:nvSpPr>
          <p:cNvPr id="35" name="Pladsholder til tekst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39" name="Pladsholder til tekst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rtlCol="0" anchor="b"/>
          <a:lstStyle>
            <a:lvl1pPr marL="0" indent="0" algn="l">
              <a:buNone/>
              <a:defRPr sz="1800" cap="all" spc="100" baseline="0">
                <a:solidFill>
                  <a:schemeClr val="accent2"/>
                </a:solidFill>
                <a:latin typeface="+mj-lt"/>
              </a:defRPr>
            </a:lvl1pPr>
          </a:lstStyle>
          <a:p>
            <a:pPr lvl="0" rtl="0"/>
            <a:r>
              <a:rPr lang="da-DK" noProof="0"/>
              <a:t>Klik for at tilføje undertitel</a:t>
            </a:r>
          </a:p>
        </p:txBody>
      </p:sp>
      <p:sp>
        <p:nvSpPr>
          <p:cNvPr id="38" name="Pladsholder til tekst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8" name="Pladsholder til dato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9" name="Pladsholder til sidefod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pPr rtl="0"/>
            <a:r>
              <a:rPr lang="da-DK" noProof="0"/>
              <a:t>Forretningspræsentation</a:t>
            </a:r>
          </a:p>
        </p:txBody>
      </p:sp>
      <p:sp>
        <p:nvSpPr>
          <p:cNvPr id="10" name="Pladsholder til slidenumm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igt over markedsmulighe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rtlCol="0" anchor="ctr"/>
          <a:lstStyle>
            <a:lvl1pPr algn="l">
              <a:defRPr sz="2400" cap="all" spc="100" baseline="0">
                <a:solidFill>
                  <a:schemeClr val="accent2"/>
                </a:solidFill>
              </a:defRPr>
            </a:lvl1pPr>
          </a:lstStyle>
          <a:p>
            <a:pPr rtl="0"/>
            <a:r>
              <a:rPr lang="da-DK" noProof="0"/>
              <a:t>Klik for at tilføje titel</a:t>
            </a:r>
          </a:p>
        </p:txBody>
      </p:sp>
      <p:sp>
        <p:nvSpPr>
          <p:cNvPr id="15" name="Pladsholder til tekst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rtlCol="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rtl="0"/>
            <a:r>
              <a:rPr lang="da-DK" noProof="0"/>
              <a:t>tekst</a:t>
            </a:r>
          </a:p>
        </p:txBody>
      </p:sp>
      <p:sp>
        <p:nvSpPr>
          <p:cNvPr id="22" name="Pladsholder til tekst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rtlCol="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rtl="0"/>
            <a:r>
              <a:rPr lang="da-DK" noProof="0"/>
              <a:t>tekst</a:t>
            </a:r>
          </a:p>
        </p:txBody>
      </p:sp>
      <p:sp>
        <p:nvSpPr>
          <p:cNvPr id="24" name="Pladsholder til tekst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rtlCol="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rtl="0"/>
            <a:r>
              <a:rPr lang="da-DK" noProof="0"/>
              <a:t>tekst</a:t>
            </a:r>
          </a:p>
        </p:txBody>
      </p:sp>
      <p:sp>
        <p:nvSpPr>
          <p:cNvPr id="14" name="Pladsholder til tekst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21" name="Pladsholder til tekst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23" name="Pladsholder til tekst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da-DK" noProof="0"/>
              <a:t>Klik for at tilføje tekst</a:t>
            </a:r>
          </a:p>
        </p:txBody>
      </p:sp>
      <p:sp>
        <p:nvSpPr>
          <p:cNvPr id="25" name="Pladsholder til dato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pPr rtl="0"/>
            <a:r>
              <a:rPr lang="da-DK" noProof="0"/>
              <a:t>20XX</a:t>
            </a:r>
          </a:p>
        </p:txBody>
      </p:sp>
      <p:sp>
        <p:nvSpPr>
          <p:cNvPr id="8" name="Pladsholder til billede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rtlCol="0"/>
          <a:lstStyle>
            <a:lvl1pPr marL="0" indent="0" algn="ctr">
              <a:buNone/>
              <a:defRPr/>
            </a:lvl1pPr>
          </a:lstStyle>
          <a:p>
            <a:pPr rtl="0"/>
            <a:r>
              <a:rPr lang="da-DK" noProof="0"/>
              <a:t>Klik for at tilføje et foto</a:t>
            </a:r>
          </a:p>
        </p:txBody>
      </p:sp>
      <p:sp>
        <p:nvSpPr>
          <p:cNvPr id="13" name="Pladsholder til sidefod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rtlCol="0"/>
          <a:lstStyle>
            <a:lvl1pPr>
              <a:defRPr>
                <a:solidFill>
                  <a:schemeClr val="bg1"/>
                </a:solidFill>
                <a:effectLst>
                  <a:outerShdw blurRad="38100" dist="38100" dir="2700000" algn="tl">
                    <a:srgbClr val="000000">
                      <a:alpha val="43137"/>
                    </a:srgbClr>
                  </a:outerShdw>
                </a:effectLst>
              </a:defRPr>
            </a:lvl1pPr>
          </a:lstStyle>
          <a:p>
            <a:pPr rtl="0"/>
            <a:r>
              <a:rPr lang="da-DK" noProof="0"/>
              <a:t>Forretningspræsentation</a:t>
            </a:r>
          </a:p>
        </p:txBody>
      </p:sp>
      <p:sp>
        <p:nvSpPr>
          <p:cNvPr id="27" name="Pladsholder til slidenumm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pPr rtl="0"/>
            <a:r>
              <a:rPr lang="da-DK" noProof="0"/>
              <a:t>20XX</a:t>
            </a:r>
          </a:p>
        </p:txBody>
      </p:sp>
      <p:sp>
        <p:nvSpPr>
          <p:cNvPr id="5" name="Pladsholder til sidefod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pPr rtl="0"/>
            <a:r>
              <a:rPr lang="da-DK" noProof="0"/>
              <a:t>Forretningspræsentation</a:t>
            </a:r>
          </a:p>
        </p:txBody>
      </p:sp>
      <p:sp>
        <p:nvSpPr>
          <p:cNvPr id="6" name="Pladsholder til slidenumm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EA87306C-81BA-4795-A5CA-9392456A8C1E}" type="slidenum">
              <a:rPr lang="da-DK" noProof="0" smtClean="0"/>
              <a:pPr rtl="0"/>
              <a:t>‹nr.›</a:t>
            </a:fld>
            <a:endParaRPr lang="da-DK" noProof="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groenskole.dk/groenne-gymnasieskoler/saadan-opnaar-groenne-flag"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hyperlink" Target="https://aabenaalborg.dk/udbyder/skoletjenesten-skoleforvaltningen"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file/d/1mQ1xEI_DMagrwn5dNrPecazX665R-HFy/view?usp=drive_lin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hyperlink" Target="https://www.youtube.com/watch?v=3zM7xlpeDT4&amp;pp=ygUlc2tvbGV0amVuZXN0ZW4gZ8O4ciBvcyBhbGxlIGdyw7hubmVyZQ%3D%3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aabenaalborg.dk/node/14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 nærbillede af grønt græ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p:spPr>
      </p:pic>
      <p:sp>
        <p:nvSpPr>
          <p:cNvPr id="7" name="Titel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p:spPr>
        <p:txBody>
          <a:bodyPr rtlCol="0"/>
          <a:lstStyle/>
          <a:p>
            <a:pPr rtl="0"/>
            <a:r>
              <a:rPr lang="da-DK" sz="5400" dirty="0"/>
              <a:t>Skoletjenesten                 Bæredygtig dannelse</a:t>
            </a:r>
          </a:p>
        </p:txBody>
      </p:sp>
      <p:sp>
        <p:nvSpPr>
          <p:cNvPr id="14" name="Pladsholder til tekst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67309"/>
            <a:ext cx="12192000" cy="1036320"/>
          </a:xfrm>
        </p:spPr>
        <p:txBody>
          <a:bodyPr rtlCol="0"/>
          <a:lstStyle/>
          <a:p>
            <a:pPr rtl="0"/>
            <a:r>
              <a:rPr lang="da-DK" dirty="0"/>
              <a:t>Jens Bak Rasmussen​​</a:t>
            </a:r>
          </a:p>
        </p:txBody>
      </p:sp>
      <p:sp>
        <p:nvSpPr>
          <p:cNvPr id="12" name="Rektangel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22" name="Rektangel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0" y="4903788"/>
            <a:ext cx="12192000" cy="195421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25" name="Rektangel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1296955" y="2325925"/>
            <a:ext cx="9666514"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Tree>
    <p:extLst>
      <p:ext uri="{BB962C8B-B14F-4D97-AF65-F5344CB8AC3E}">
        <p14:creationId xmlns:p14="http://schemas.microsoft.com/office/powerpoint/2010/main" val="258327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5A25FA4-A288-4460-BF12-637E077953CB}"/>
              </a:ext>
            </a:extLst>
          </p:cNvPr>
          <p:cNvSpPr>
            <a:spLocks noGrp="1"/>
          </p:cNvSpPr>
          <p:nvPr>
            <p:ph type="title"/>
          </p:nvPr>
        </p:nvSpPr>
        <p:spPr>
          <a:xfrm>
            <a:off x="914400" y="1501076"/>
            <a:ext cx="4114800" cy="623923"/>
          </a:xfrm>
        </p:spPr>
        <p:txBody>
          <a:bodyPr rtlCol="0" anchor="ctr">
            <a:normAutofit/>
          </a:bodyPr>
          <a:lstStyle/>
          <a:p>
            <a:pPr rtl="0"/>
            <a:r>
              <a:rPr lang="da-DK" dirty="0">
                <a:hlinkClick r:id="rId3"/>
              </a:rPr>
              <a:t>Det Grønne flag 7 trin</a:t>
            </a:r>
            <a:endParaRPr lang="da-DK" dirty="0"/>
          </a:p>
        </p:txBody>
      </p:sp>
      <p:sp>
        <p:nvSpPr>
          <p:cNvPr id="7" name="Pladsholder til tekst 6">
            <a:extLst>
              <a:ext uri="{FF2B5EF4-FFF2-40B4-BE49-F238E27FC236}">
                <a16:creationId xmlns:a16="http://schemas.microsoft.com/office/drawing/2014/main" id="{91C52C13-996F-4CF8-BBA5-F6CC233475A7}"/>
              </a:ext>
            </a:extLst>
          </p:cNvPr>
          <p:cNvSpPr>
            <a:spLocks noGrp="1"/>
          </p:cNvSpPr>
          <p:nvPr>
            <p:ph sz="quarter" idx="15"/>
          </p:nvPr>
        </p:nvSpPr>
        <p:spPr>
          <a:xfrm>
            <a:off x="914400" y="1904301"/>
            <a:ext cx="5759450" cy="4048824"/>
          </a:xfrm>
        </p:spPr>
        <p:txBody>
          <a:bodyPr rtlCol="0">
            <a:normAutofit/>
          </a:bodyPr>
          <a:lstStyle/>
          <a:p>
            <a:pPr algn="l"/>
            <a:endParaRPr lang="da-DK" b="1" i="0" dirty="0">
              <a:solidFill>
                <a:schemeClr val="accent4"/>
              </a:solidFill>
              <a:effectLst/>
            </a:endParaRPr>
          </a:p>
          <a:p>
            <a:pPr algn="l"/>
            <a:endParaRPr lang="da-DK" b="1" dirty="0">
              <a:solidFill>
                <a:schemeClr val="accent4"/>
              </a:solidFill>
            </a:endParaRPr>
          </a:p>
          <a:p>
            <a:pPr algn="l"/>
            <a:endParaRPr lang="da-DK" b="1" i="0" dirty="0">
              <a:solidFill>
                <a:schemeClr val="accent4"/>
              </a:solidFill>
              <a:effectLst/>
            </a:endParaRPr>
          </a:p>
          <a:p>
            <a:pPr algn="l"/>
            <a:r>
              <a:rPr lang="da-DK" b="1" i="0" dirty="0">
                <a:solidFill>
                  <a:schemeClr val="accent4"/>
                </a:solidFill>
                <a:effectLst/>
              </a:rPr>
              <a:t>6. Grøn Undervisning</a:t>
            </a:r>
          </a:p>
          <a:p>
            <a:pPr algn="l"/>
            <a:r>
              <a:rPr lang="da-DK" b="0" i="0" dirty="0">
                <a:solidFill>
                  <a:schemeClr val="accent4"/>
                </a:solidFill>
                <a:effectLst/>
              </a:rPr>
              <a:t>Grøn Undervisning er når natur, miljø og bæredygtighed er indgået i undervisningen. Grønne undervisningsaktiviteter er centralt for skolens grønne arbejde. I kan bl.a. arbejde ud fra modellen: undersøgelser &gt; ud af skolen &gt; gør en indsats.</a:t>
            </a:r>
          </a:p>
          <a:p>
            <a:pPr rtl="0"/>
            <a:endParaRPr lang="da-DK" dirty="0"/>
          </a:p>
        </p:txBody>
      </p:sp>
      <p:sp>
        <p:nvSpPr>
          <p:cNvPr id="57" name="Pladsholder til dato 56">
            <a:extLst>
              <a:ext uri="{FF2B5EF4-FFF2-40B4-BE49-F238E27FC236}">
                <a16:creationId xmlns:a16="http://schemas.microsoft.com/office/drawing/2014/main" id="{653BB8CA-23AF-4226-9FB3-FA1964EBA661}"/>
              </a:ext>
            </a:extLst>
          </p:cNvPr>
          <p:cNvSpPr>
            <a:spLocks noGrp="1"/>
          </p:cNvSpPr>
          <p:nvPr>
            <p:ph type="dt" sz="half" idx="10"/>
          </p:nvPr>
        </p:nvSpPr>
        <p:spPr>
          <a:xfrm>
            <a:off x="838200" y="6356350"/>
            <a:ext cx="2743200" cy="365125"/>
          </a:xfrm>
        </p:spPr>
        <p:txBody>
          <a:bodyPr rtlCol="0" anchor="ctr">
            <a:normAutofit/>
          </a:bodyPr>
          <a:lstStyle/>
          <a:p>
            <a:pPr rtl="0">
              <a:spcAft>
                <a:spcPts val="600"/>
              </a:spcAft>
            </a:pPr>
            <a:r>
              <a:rPr lang="da-DK" dirty="0"/>
              <a:t>2024</a:t>
            </a:r>
          </a:p>
        </p:txBody>
      </p:sp>
      <p:sp>
        <p:nvSpPr>
          <p:cNvPr id="58" name="Pladsholder til sidefod 57">
            <a:extLst>
              <a:ext uri="{FF2B5EF4-FFF2-40B4-BE49-F238E27FC236}">
                <a16:creationId xmlns:a16="http://schemas.microsoft.com/office/drawing/2014/main" id="{4DDD181B-D1CF-4E5A-B354-DE584F3F2B23}"/>
              </a:ext>
            </a:extLst>
          </p:cNvPr>
          <p:cNvSpPr>
            <a:spLocks noGrp="1"/>
          </p:cNvSpPr>
          <p:nvPr>
            <p:ph type="ftr" sz="quarter" idx="11"/>
          </p:nvPr>
        </p:nvSpPr>
        <p:spPr>
          <a:xfrm>
            <a:off x="4038600" y="6356350"/>
            <a:ext cx="4114800" cy="365125"/>
          </a:xfrm>
        </p:spPr>
        <p:txBody>
          <a:bodyPr rtlCol="0" anchor="ctr">
            <a:normAutofit/>
          </a:bodyPr>
          <a:lstStyle/>
          <a:p>
            <a:pPr>
              <a:spcAft>
                <a:spcPts val="600"/>
              </a:spcAft>
            </a:pPr>
            <a:r>
              <a:rPr lang="da-DK" dirty="0"/>
              <a:t>Aalborg - B&amp;U - Skoletjenesten </a:t>
            </a:r>
          </a:p>
          <a:p>
            <a:pPr rtl="0">
              <a:spcAft>
                <a:spcPts val="600"/>
              </a:spcAft>
            </a:pPr>
            <a:endParaRPr lang="da-DK" dirty="0"/>
          </a:p>
        </p:txBody>
      </p:sp>
      <p:pic>
        <p:nvPicPr>
          <p:cNvPr id="6" name="Pladsholder til billede 5" descr="Et billede, der indeholder udendørs, sky, træ, person&#10;&#10;Automatisk genereret beskrivelse">
            <a:extLst>
              <a:ext uri="{FF2B5EF4-FFF2-40B4-BE49-F238E27FC236}">
                <a16:creationId xmlns:a16="http://schemas.microsoft.com/office/drawing/2014/main" id="{3AF338A8-5CF8-AA5B-C1AB-26FF2CA08312}"/>
              </a:ext>
            </a:extLst>
          </p:cNvPr>
          <p:cNvPicPr>
            <a:picLocks noGrp="1" noChangeAspect="1"/>
          </p:cNvPicPr>
          <p:nvPr>
            <p:ph type="pic" sz="quarter" idx="14"/>
          </p:nvPr>
        </p:nvPicPr>
        <p:blipFill rotWithShape="1">
          <a:blip r:embed="rId4"/>
          <a:srcRect l="23468" r="26294"/>
          <a:stretch/>
        </p:blipFill>
        <p:spPr>
          <a:xfrm>
            <a:off x="7598229" y="10"/>
            <a:ext cx="4593770" cy="6857990"/>
          </a:xfrm>
          <a:prstGeom prst="rect">
            <a:avLst/>
          </a:prstGeom>
          <a:noFill/>
        </p:spPr>
      </p:pic>
      <p:sp>
        <p:nvSpPr>
          <p:cNvPr id="59" name="Pladsholder til slidenummer 58">
            <a:extLst>
              <a:ext uri="{FF2B5EF4-FFF2-40B4-BE49-F238E27FC236}">
                <a16:creationId xmlns:a16="http://schemas.microsoft.com/office/drawing/2014/main" id="{185AB600-E5B8-4AFD-A7DA-37E5D3AFF5FA}"/>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EA87306C-81BA-4795-A5CA-9392456A8C1E}" type="slidenum">
              <a:rPr lang="da-DK" smtClean="0"/>
              <a:pPr rtl="0">
                <a:spcAft>
                  <a:spcPts val="600"/>
                </a:spcAft>
              </a:pPr>
              <a:t>2</a:t>
            </a:fld>
            <a:endParaRPr lang="da-DK"/>
          </a:p>
        </p:txBody>
      </p:sp>
    </p:spTree>
    <p:extLst>
      <p:ext uri="{BB962C8B-B14F-4D97-AF65-F5344CB8AC3E}">
        <p14:creationId xmlns:p14="http://schemas.microsoft.com/office/powerpoint/2010/main" val="412352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C4F4F91C-5722-E5FC-5972-209B6F6AA9CA}"/>
              </a:ext>
            </a:extLst>
          </p:cNvPr>
          <p:cNvSpPr>
            <a:spLocks noGrp="1"/>
          </p:cNvSpPr>
          <p:nvPr>
            <p:ph type="title"/>
          </p:nvPr>
        </p:nvSpPr>
        <p:spPr>
          <a:xfrm>
            <a:off x="1704805" y="3032987"/>
            <a:ext cx="2341256" cy="640698"/>
          </a:xfrm>
        </p:spPr>
        <p:txBody>
          <a:bodyPr anchor="ctr">
            <a:normAutofit/>
          </a:bodyPr>
          <a:lstStyle/>
          <a:p>
            <a:r>
              <a:rPr lang="en-US" sz="2000" dirty="0">
                <a:hlinkClick r:id="rId3"/>
              </a:rPr>
              <a:t>Skoletjenesten</a:t>
            </a:r>
            <a:endParaRPr lang="en-US" sz="2000" dirty="0"/>
          </a:p>
        </p:txBody>
      </p:sp>
      <p:sp>
        <p:nvSpPr>
          <p:cNvPr id="7" name="Pladsholder til tekst 6">
            <a:extLst>
              <a:ext uri="{FF2B5EF4-FFF2-40B4-BE49-F238E27FC236}">
                <a16:creationId xmlns:a16="http://schemas.microsoft.com/office/drawing/2014/main" id="{91C52C13-996F-4CF8-BBA5-F6CC233475A7}"/>
              </a:ext>
            </a:extLst>
          </p:cNvPr>
          <p:cNvSpPr>
            <a:spLocks noGrp="1"/>
          </p:cNvSpPr>
          <p:nvPr>
            <p:ph type="body" sz="quarter" idx="14"/>
          </p:nvPr>
        </p:nvSpPr>
        <p:spPr>
          <a:xfrm>
            <a:off x="1704805" y="3959761"/>
            <a:ext cx="2879477" cy="1790164"/>
          </a:xfrm>
        </p:spPr>
        <p:txBody>
          <a:bodyPr rtlCol="0" anchor="t">
            <a:normAutofit/>
          </a:bodyPr>
          <a:lstStyle/>
          <a:p>
            <a:pPr>
              <a:spcAft>
                <a:spcPts val="600"/>
              </a:spcAft>
            </a:pPr>
            <a:r>
              <a:rPr lang="da-DK" sz="1100" dirty="0"/>
              <a:t>I a</a:t>
            </a:r>
            <a:r>
              <a:rPr lang="da-DK" sz="1100" b="0" i="0" dirty="0">
                <a:effectLst/>
              </a:rPr>
              <a:t>rbejdet med Grøn Skole og bæredygtig dannelse kan et besøg på Skoletjenestens naturværksteder indgå i Grønt Flag-rapport og certificering.</a:t>
            </a:r>
            <a:br>
              <a:rPr lang="da-DK" sz="1100" b="0" i="0" dirty="0">
                <a:effectLst/>
              </a:rPr>
            </a:br>
            <a:br>
              <a:rPr lang="da-DK" sz="1100" b="0" i="0" dirty="0">
                <a:effectLst/>
              </a:rPr>
            </a:br>
            <a:r>
              <a:rPr lang="da-DK" sz="1100" dirty="0"/>
              <a:t>Hvis der ønskes specifik</a:t>
            </a:r>
            <a:r>
              <a:rPr lang="da-DK" sz="1100" b="0" i="0" dirty="0">
                <a:effectLst/>
              </a:rPr>
              <a:t> vægtning på bæredygtig dannelse, </a:t>
            </a:r>
            <a:r>
              <a:rPr lang="da-DK" sz="1100" dirty="0"/>
              <a:t>er</a:t>
            </a:r>
            <a:r>
              <a:rPr lang="da-DK" sz="1100" b="0" i="0" dirty="0">
                <a:effectLst/>
              </a:rPr>
              <a:t> der mulighed for at aftale med det pågældende værksted inden besøget.</a:t>
            </a:r>
          </a:p>
          <a:p>
            <a:pPr rtl="0">
              <a:spcAft>
                <a:spcPts val="600"/>
              </a:spcAft>
            </a:pPr>
            <a:endParaRPr lang="da-DK" sz="1100" dirty="0"/>
          </a:p>
        </p:txBody>
      </p:sp>
      <p:sp>
        <p:nvSpPr>
          <p:cNvPr id="57" name="Pladsholder til dato 56">
            <a:extLst>
              <a:ext uri="{FF2B5EF4-FFF2-40B4-BE49-F238E27FC236}">
                <a16:creationId xmlns:a16="http://schemas.microsoft.com/office/drawing/2014/main" id="{653BB8CA-23AF-4226-9FB3-FA1964EBA661}"/>
              </a:ext>
            </a:extLst>
          </p:cNvPr>
          <p:cNvSpPr>
            <a:spLocks noGrp="1"/>
          </p:cNvSpPr>
          <p:nvPr>
            <p:ph type="dt" sz="half" idx="10"/>
          </p:nvPr>
        </p:nvSpPr>
        <p:spPr>
          <a:xfrm>
            <a:off x="838200" y="6356350"/>
            <a:ext cx="2743200" cy="365125"/>
          </a:xfrm>
        </p:spPr>
        <p:txBody>
          <a:bodyPr rtlCol="0" anchor="ctr">
            <a:normAutofit/>
          </a:bodyPr>
          <a:lstStyle/>
          <a:p>
            <a:pPr rtl="0">
              <a:spcAft>
                <a:spcPts val="600"/>
              </a:spcAft>
            </a:pPr>
            <a:r>
              <a:rPr lang="da-DK" dirty="0"/>
              <a:t>2024</a:t>
            </a:r>
          </a:p>
        </p:txBody>
      </p:sp>
      <p:sp>
        <p:nvSpPr>
          <p:cNvPr id="58" name="Pladsholder til sidefod 57">
            <a:extLst>
              <a:ext uri="{FF2B5EF4-FFF2-40B4-BE49-F238E27FC236}">
                <a16:creationId xmlns:a16="http://schemas.microsoft.com/office/drawing/2014/main" id="{4DDD181B-D1CF-4E5A-B354-DE584F3F2B23}"/>
              </a:ext>
            </a:extLst>
          </p:cNvPr>
          <p:cNvSpPr>
            <a:spLocks noGrp="1"/>
          </p:cNvSpPr>
          <p:nvPr>
            <p:ph type="ftr" sz="quarter" idx="3"/>
          </p:nvPr>
        </p:nvSpPr>
        <p:spPr>
          <a:xfrm>
            <a:off x="6473608" y="6356350"/>
            <a:ext cx="2743200" cy="365125"/>
          </a:xfrm>
        </p:spPr>
        <p:txBody>
          <a:bodyPr rtlCol="0" anchor="ctr">
            <a:normAutofit fontScale="92500" lnSpcReduction="20000"/>
          </a:bodyPr>
          <a:lstStyle/>
          <a:p>
            <a:pPr rtl="0">
              <a:spcAft>
                <a:spcPts val="600"/>
              </a:spcAft>
            </a:pPr>
            <a:r>
              <a:rPr lang="da-DK"/>
              <a:t>Aalborg - B&amp;U - Skoletjenesten </a:t>
            </a:r>
            <a:endParaRPr lang="da-DK" dirty="0"/>
          </a:p>
        </p:txBody>
      </p:sp>
      <p:sp>
        <p:nvSpPr>
          <p:cNvPr id="59" name="Pladsholder til slidenummer 58">
            <a:extLst>
              <a:ext uri="{FF2B5EF4-FFF2-40B4-BE49-F238E27FC236}">
                <a16:creationId xmlns:a16="http://schemas.microsoft.com/office/drawing/2014/main" id="{185AB600-E5B8-4AFD-A7DA-37E5D3AFF5FA}"/>
              </a:ext>
            </a:extLst>
          </p:cNvPr>
          <p:cNvSpPr>
            <a:spLocks noGrp="1"/>
          </p:cNvSpPr>
          <p:nvPr>
            <p:ph type="sldNum" sz="quarter" idx="4"/>
          </p:nvPr>
        </p:nvSpPr>
        <p:spPr>
          <a:xfrm>
            <a:off x="9791700" y="6356350"/>
            <a:ext cx="1562100" cy="365125"/>
          </a:xfrm>
        </p:spPr>
        <p:txBody>
          <a:bodyPr rtlCol="0" anchor="ctr">
            <a:normAutofit/>
          </a:bodyPr>
          <a:lstStyle/>
          <a:p>
            <a:pPr rtl="0">
              <a:spcAft>
                <a:spcPts val="600"/>
              </a:spcAft>
            </a:pPr>
            <a:fld id="{EA87306C-81BA-4795-A5CA-9392456A8C1E}" type="slidenum">
              <a:rPr lang="da-DK" smtClean="0"/>
              <a:pPr rtl="0">
                <a:spcAft>
                  <a:spcPts val="600"/>
                </a:spcAft>
              </a:pPr>
              <a:t>3</a:t>
            </a:fld>
            <a:endParaRPr lang="da-DK"/>
          </a:p>
        </p:txBody>
      </p:sp>
      <p:pic>
        <p:nvPicPr>
          <p:cNvPr id="12" name="Pladsholder til billede 11" descr="Et billede, der indeholder udendørs, tøj, sky, person&#10;&#10;Automatisk genereret beskrivelse">
            <a:extLst>
              <a:ext uri="{FF2B5EF4-FFF2-40B4-BE49-F238E27FC236}">
                <a16:creationId xmlns:a16="http://schemas.microsoft.com/office/drawing/2014/main" id="{F887CE8E-2A69-6B88-C827-99FBDAA82559}"/>
              </a:ext>
            </a:extLst>
          </p:cNvPr>
          <p:cNvPicPr>
            <a:picLocks noGrp="1" noChangeAspect="1"/>
          </p:cNvPicPr>
          <p:nvPr>
            <p:ph type="pic" sz="quarter" idx="15"/>
          </p:nvPr>
        </p:nvPicPr>
        <p:blipFill>
          <a:blip r:embed="rId4"/>
          <a:srcRect l="13472" r="13472"/>
          <a:stretch>
            <a:fillRect/>
          </a:stretch>
        </p:blipFill>
        <p:spPr/>
      </p:pic>
    </p:spTree>
    <p:extLst>
      <p:ext uri="{BB962C8B-B14F-4D97-AF65-F5344CB8AC3E}">
        <p14:creationId xmlns:p14="http://schemas.microsoft.com/office/powerpoint/2010/main" val="281533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a:extLst>
              <a:ext uri="{FF2B5EF4-FFF2-40B4-BE49-F238E27FC236}">
                <a16:creationId xmlns:a16="http://schemas.microsoft.com/office/drawing/2014/main" id="{CDA2767E-38F3-49F7-BE02-EA3E6C7C8096}"/>
              </a:ext>
            </a:extLst>
          </p:cNvPr>
          <p:cNvSpPr>
            <a:spLocks noGrp="1"/>
          </p:cNvSpPr>
          <p:nvPr>
            <p:ph type="title"/>
          </p:nvPr>
        </p:nvSpPr>
        <p:spPr>
          <a:xfrm>
            <a:off x="318782" y="1032330"/>
            <a:ext cx="3120704" cy="2105153"/>
          </a:xfrm>
        </p:spPr>
        <p:txBody>
          <a:bodyPr rtlCol="0"/>
          <a:lstStyle/>
          <a:p>
            <a:pPr rtl="0"/>
            <a:r>
              <a:rPr lang="da-DK" dirty="0">
                <a:hlinkClick r:id="rId3"/>
              </a:rPr>
              <a:t>Grøn Inspiration til  Skoletjenestens naturværksteder</a:t>
            </a:r>
            <a:endParaRPr lang="da-DK" dirty="0"/>
          </a:p>
        </p:txBody>
      </p:sp>
      <p:sp>
        <p:nvSpPr>
          <p:cNvPr id="22" name="Pladsholder til tekst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rtlCol="0"/>
          <a:lstStyle/>
          <a:p>
            <a:pPr rtl="0"/>
            <a:r>
              <a:rPr lang="da-DK" dirty="0"/>
              <a:t>Halkær Mølle 7.-9. kl.</a:t>
            </a:r>
          </a:p>
        </p:txBody>
      </p:sp>
      <p:sp>
        <p:nvSpPr>
          <p:cNvPr id="18" name="Pladsholder til tekst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2" y="1032330"/>
            <a:ext cx="3433138" cy="1370672"/>
          </a:xfrm>
        </p:spPr>
        <p:txBody>
          <a:bodyPr rtlCol="0"/>
          <a:lstStyle/>
          <a:p>
            <a:pPr rtl="0"/>
            <a:r>
              <a:rPr lang="da-DK" sz="1400" dirty="0"/>
              <a:t>Relevante Grøn skole temaer: </a:t>
            </a:r>
          </a:p>
          <a:p>
            <a:pPr rtl="0"/>
            <a:r>
              <a:rPr lang="da-DK" sz="1400" dirty="0"/>
              <a:t>Natur, Vand, Verdensmål</a:t>
            </a:r>
          </a:p>
        </p:txBody>
      </p:sp>
      <p:sp>
        <p:nvSpPr>
          <p:cNvPr id="23" name="Pladsholder til tekst 22">
            <a:extLst>
              <a:ext uri="{FF2B5EF4-FFF2-40B4-BE49-F238E27FC236}">
                <a16:creationId xmlns:a16="http://schemas.microsoft.com/office/drawing/2014/main" id="{B36D4B3E-84DA-44C7-A6BE-5A3E2200511C}"/>
              </a:ext>
            </a:extLst>
          </p:cNvPr>
          <p:cNvSpPr>
            <a:spLocks noGrp="1"/>
          </p:cNvSpPr>
          <p:nvPr>
            <p:ph type="body" sz="quarter" idx="17"/>
          </p:nvPr>
        </p:nvSpPr>
        <p:spPr>
          <a:xfrm>
            <a:off x="8203339" y="652826"/>
            <a:ext cx="3433138" cy="426393"/>
          </a:xfrm>
        </p:spPr>
        <p:txBody>
          <a:bodyPr rtlCol="0"/>
          <a:lstStyle/>
          <a:p>
            <a:pPr rtl="0"/>
            <a:r>
              <a:rPr lang="da-DK" dirty="0"/>
              <a:t>Østerådalen 5. kl.</a:t>
            </a:r>
          </a:p>
        </p:txBody>
      </p:sp>
      <p:sp>
        <p:nvSpPr>
          <p:cNvPr id="19" name="Pladsholder til tekst 18">
            <a:extLst>
              <a:ext uri="{FF2B5EF4-FFF2-40B4-BE49-F238E27FC236}">
                <a16:creationId xmlns:a16="http://schemas.microsoft.com/office/drawing/2014/main" id="{41F484C5-3EB9-4664-93EB-E81179E953BB}"/>
              </a:ext>
            </a:extLst>
          </p:cNvPr>
          <p:cNvSpPr>
            <a:spLocks noGrp="1"/>
          </p:cNvSpPr>
          <p:nvPr>
            <p:ph type="body" sz="quarter" idx="13"/>
          </p:nvPr>
        </p:nvSpPr>
        <p:spPr>
          <a:xfrm>
            <a:off x="8203339" y="1032330"/>
            <a:ext cx="3433138" cy="1370672"/>
          </a:xfrm>
        </p:spPr>
        <p:txBody>
          <a:bodyPr rtlCol="0"/>
          <a:lstStyle/>
          <a:p>
            <a:pPr rtl="0"/>
            <a:r>
              <a:rPr lang="da-DK" sz="1400" dirty="0"/>
              <a:t>Relevante Grøn skole temaer: </a:t>
            </a:r>
          </a:p>
          <a:p>
            <a:pPr rtl="0"/>
            <a:r>
              <a:rPr lang="da-DK" sz="1400" dirty="0"/>
              <a:t>Natur, Vand, Verdensmål</a:t>
            </a:r>
          </a:p>
        </p:txBody>
      </p:sp>
      <p:sp>
        <p:nvSpPr>
          <p:cNvPr id="25" name="Pladsholder til tekst 24">
            <a:extLst>
              <a:ext uri="{FF2B5EF4-FFF2-40B4-BE49-F238E27FC236}">
                <a16:creationId xmlns:a16="http://schemas.microsoft.com/office/drawing/2014/main" id="{FB26710D-F165-490A-A2CE-0A7D9FD8F9BA}"/>
              </a:ext>
            </a:extLst>
          </p:cNvPr>
          <p:cNvSpPr>
            <a:spLocks noGrp="1"/>
          </p:cNvSpPr>
          <p:nvPr>
            <p:ph type="body" sz="quarter" idx="19"/>
          </p:nvPr>
        </p:nvSpPr>
        <p:spPr>
          <a:xfrm>
            <a:off x="4231042" y="2620561"/>
            <a:ext cx="3433138" cy="428891"/>
          </a:xfrm>
        </p:spPr>
        <p:txBody>
          <a:bodyPr rtlCol="0"/>
          <a:lstStyle/>
          <a:p>
            <a:pPr rtl="0"/>
            <a:r>
              <a:rPr lang="da-DK" dirty="0"/>
              <a:t>Egholm og Fjordhuset</a:t>
            </a:r>
          </a:p>
          <a:p>
            <a:pPr rtl="0"/>
            <a:r>
              <a:rPr lang="da-DK" dirty="0"/>
              <a:t>0., 4. og 8.-9.kl</a:t>
            </a:r>
          </a:p>
        </p:txBody>
      </p:sp>
      <p:sp>
        <p:nvSpPr>
          <p:cNvPr id="21" name="Pladsholder til tekst 20">
            <a:extLst>
              <a:ext uri="{FF2B5EF4-FFF2-40B4-BE49-F238E27FC236}">
                <a16:creationId xmlns:a16="http://schemas.microsoft.com/office/drawing/2014/main" id="{D5F29795-F227-44BE-8FFE-BEDE82043BB8}"/>
              </a:ext>
            </a:extLst>
          </p:cNvPr>
          <p:cNvSpPr>
            <a:spLocks noGrp="1"/>
          </p:cNvSpPr>
          <p:nvPr>
            <p:ph type="body" sz="quarter" idx="23"/>
          </p:nvPr>
        </p:nvSpPr>
        <p:spPr>
          <a:xfrm>
            <a:off x="4231042" y="3002562"/>
            <a:ext cx="3433138" cy="961350"/>
          </a:xfrm>
        </p:spPr>
        <p:txBody>
          <a:bodyPr rtlCol="0"/>
          <a:lstStyle/>
          <a:p>
            <a:pPr rtl="0"/>
            <a:r>
              <a:rPr lang="da-DK" sz="1400" dirty="0"/>
              <a:t>Relevante Grøn skole temaer: </a:t>
            </a:r>
          </a:p>
          <a:p>
            <a:pPr rtl="0"/>
            <a:r>
              <a:rPr lang="da-DK" sz="1400" dirty="0"/>
              <a:t>Hav, Affald (mikroplastik), Natur, Klimaforandringer,</a:t>
            </a:r>
          </a:p>
          <a:p>
            <a:pPr rtl="0"/>
            <a:r>
              <a:rPr lang="da-DK" sz="1400" dirty="0"/>
              <a:t>Verdensmål</a:t>
            </a:r>
          </a:p>
        </p:txBody>
      </p:sp>
      <p:sp>
        <p:nvSpPr>
          <p:cNvPr id="45" name="Pladsholder til tekst 44">
            <a:extLst>
              <a:ext uri="{FF2B5EF4-FFF2-40B4-BE49-F238E27FC236}">
                <a16:creationId xmlns:a16="http://schemas.microsoft.com/office/drawing/2014/main" id="{DD180B3D-49E9-46B9-A20B-5BB4BD204605}"/>
              </a:ext>
            </a:extLst>
          </p:cNvPr>
          <p:cNvSpPr>
            <a:spLocks noGrp="1"/>
          </p:cNvSpPr>
          <p:nvPr>
            <p:ph type="body" sz="quarter" idx="21"/>
          </p:nvPr>
        </p:nvSpPr>
        <p:spPr>
          <a:xfrm>
            <a:off x="8203339" y="2620561"/>
            <a:ext cx="3433138" cy="428891"/>
          </a:xfrm>
        </p:spPr>
        <p:txBody>
          <a:bodyPr rtlCol="0"/>
          <a:lstStyle/>
          <a:p>
            <a:pPr rtl="0"/>
            <a:r>
              <a:rPr lang="da-DK" b="0" i="0" dirty="0">
                <a:effectLst/>
                <a:latin typeface="Roboto" panose="02000000000000000000" pitchFamily="2" charset="0"/>
                <a:hlinkClick r:id="rId4" tooltip="Aalborg Kommunes Skoletjeneste gør os alle grønnere"/>
              </a:rPr>
              <a:t>Aalborg Kommunes Skoletjeneste gør os alle grønnere</a:t>
            </a:r>
            <a:endParaRPr lang="da-DK" dirty="0"/>
          </a:p>
        </p:txBody>
      </p:sp>
      <p:sp>
        <p:nvSpPr>
          <p:cNvPr id="20" name="Pladsholder til tekst 19">
            <a:extLst>
              <a:ext uri="{FF2B5EF4-FFF2-40B4-BE49-F238E27FC236}">
                <a16:creationId xmlns:a16="http://schemas.microsoft.com/office/drawing/2014/main" id="{B0C9F763-9E0D-4C82-9B80-0BC0FEBCD7FA}"/>
              </a:ext>
            </a:extLst>
          </p:cNvPr>
          <p:cNvSpPr>
            <a:spLocks noGrp="1"/>
          </p:cNvSpPr>
          <p:nvPr>
            <p:ph type="body" sz="quarter" idx="22"/>
          </p:nvPr>
        </p:nvSpPr>
        <p:spPr>
          <a:xfrm>
            <a:off x="8203339" y="3002562"/>
            <a:ext cx="3433138" cy="961350"/>
          </a:xfrm>
        </p:spPr>
        <p:txBody>
          <a:bodyPr rtlCol="0"/>
          <a:lstStyle/>
          <a:p>
            <a:pPr rtl="0"/>
            <a:r>
              <a:rPr lang="da-DK" sz="1400" b="0" i="0" dirty="0">
                <a:solidFill>
                  <a:srgbClr val="131313"/>
                </a:solidFill>
                <a:effectLst/>
              </a:rPr>
              <a:t>Se og hør i videoen, hvordan Skoletjenesten arbejder med bæredygtighed. Det er vigtigt at uddanne de næste generationer til at tage vare på vores klode og nærmiljø gennem en øget forståelse for, hvordan tingene hænger sammen - og det er de heldigvis super dygtige til i Skoletjenesten 😊</a:t>
            </a:r>
            <a:endParaRPr lang="da-DK" sz="1400" dirty="0"/>
          </a:p>
        </p:txBody>
      </p:sp>
      <p:sp>
        <p:nvSpPr>
          <p:cNvPr id="24" name="Pladsholder til tekst 23">
            <a:extLst>
              <a:ext uri="{FF2B5EF4-FFF2-40B4-BE49-F238E27FC236}">
                <a16:creationId xmlns:a16="http://schemas.microsoft.com/office/drawing/2014/main" id="{4AB50F20-85E8-46ED-94DD-28F720071BF3}"/>
              </a:ext>
            </a:extLst>
          </p:cNvPr>
          <p:cNvSpPr>
            <a:spLocks noGrp="1"/>
          </p:cNvSpPr>
          <p:nvPr>
            <p:ph type="body" sz="quarter" idx="18"/>
          </p:nvPr>
        </p:nvSpPr>
        <p:spPr>
          <a:xfrm>
            <a:off x="4231042" y="4147932"/>
            <a:ext cx="3433138" cy="428891"/>
          </a:xfrm>
        </p:spPr>
        <p:txBody>
          <a:bodyPr rtlCol="0"/>
          <a:lstStyle/>
          <a:p>
            <a:pPr rtl="0"/>
            <a:r>
              <a:rPr lang="da-DK" dirty="0"/>
              <a:t>Lille Vildmose 5. kl.</a:t>
            </a:r>
          </a:p>
        </p:txBody>
      </p:sp>
      <p:sp>
        <p:nvSpPr>
          <p:cNvPr id="44" name="Pladsholder til tekst 43">
            <a:extLst>
              <a:ext uri="{FF2B5EF4-FFF2-40B4-BE49-F238E27FC236}">
                <a16:creationId xmlns:a16="http://schemas.microsoft.com/office/drawing/2014/main" id="{540F4685-F7C7-4370-AF35-F80D53D13A43}"/>
              </a:ext>
            </a:extLst>
          </p:cNvPr>
          <p:cNvSpPr>
            <a:spLocks noGrp="1"/>
          </p:cNvSpPr>
          <p:nvPr>
            <p:ph type="body" sz="quarter" idx="24"/>
          </p:nvPr>
        </p:nvSpPr>
        <p:spPr>
          <a:xfrm>
            <a:off x="4231042" y="4529933"/>
            <a:ext cx="3433138" cy="1450988"/>
          </a:xfrm>
        </p:spPr>
        <p:txBody>
          <a:bodyPr rtlCol="0"/>
          <a:lstStyle/>
          <a:p>
            <a:pPr rtl="0"/>
            <a:r>
              <a:rPr lang="da-DK" sz="1400" dirty="0"/>
              <a:t>Relevante Grøn skole temaer: </a:t>
            </a:r>
          </a:p>
          <a:p>
            <a:pPr rtl="0"/>
            <a:r>
              <a:rPr lang="da-DK" sz="1400" dirty="0"/>
              <a:t>Natur, Verdensmål</a:t>
            </a:r>
          </a:p>
        </p:txBody>
      </p:sp>
      <p:sp>
        <p:nvSpPr>
          <p:cNvPr id="323" name="Pladsholder til dato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rtlCol="0"/>
          <a:lstStyle/>
          <a:p>
            <a:pPr rtl="0"/>
            <a:r>
              <a:rPr lang="da-DK" dirty="0"/>
              <a:t>2024</a:t>
            </a:r>
          </a:p>
        </p:txBody>
      </p:sp>
      <p:sp>
        <p:nvSpPr>
          <p:cNvPr id="324" name="Pladsholder til sidefod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rtlCol="0"/>
          <a:lstStyle/>
          <a:p>
            <a:r>
              <a:rPr lang="da-DK" dirty="0"/>
              <a:t>Aalborg - B&amp;U - Skoletjenesten </a:t>
            </a:r>
          </a:p>
          <a:p>
            <a:pPr rtl="0"/>
            <a:endParaRPr lang="da-DK" dirty="0"/>
          </a:p>
        </p:txBody>
      </p:sp>
      <p:sp>
        <p:nvSpPr>
          <p:cNvPr id="325" name="Pladsholder til slidenumm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rtlCol="0"/>
          <a:lstStyle/>
          <a:p>
            <a:pPr rtl="0"/>
            <a:fld id="{EA87306C-81BA-4795-A5CA-9392456A8C1E}" type="slidenum">
              <a:rPr lang="da-DK" smtClean="0"/>
              <a:pPr rtl="0"/>
              <a:t>4</a:t>
            </a:fld>
            <a:endParaRPr lang="da-DK" dirty="0"/>
          </a:p>
        </p:txBody>
      </p:sp>
      <p:pic>
        <p:nvPicPr>
          <p:cNvPr id="7" name="Billede 6" descr="Et billede, der indeholder tøj, person, udendørs, græs&#10;&#10;Automatisk genereret beskrivelse">
            <a:extLst>
              <a:ext uri="{FF2B5EF4-FFF2-40B4-BE49-F238E27FC236}">
                <a16:creationId xmlns:a16="http://schemas.microsoft.com/office/drawing/2014/main" id="{8B5FD859-8B16-21F2-1A2F-9722BF00B9A7}"/>
              </a:ext>
            </a:extLst>
          </p:cNvPr>
          <p:cNvPicPr>
            <a:picLocks noChangeAspect="1"/>
          </p:cNvPicPr>
          <p:nvPr/>
        </p:nvPicPr>
        <p:blipFill>
          <a:blip r:embed="rId5"/>
          <a:stretch>
            <a:fillRect/>
          </a:stretch>
        </p:blipFill>
        <p:spPr>
          <a:xfrm>
            <a:off x="318781" y="3293631"/>
            <a:ext cx="3121325" cy="2006506"/>
          </a:xfrm>
          <a:prstGeom prst="rect">
            <a:avLst/>
          </a:prstGeom>
        </p:spPr>
      </p:pic>
    </p:spTree>
    <p:extLst>
      <p:ext uri="{BB962C8B-B14F-4D97-AF65-F5344CB8AC3E}">
        <p14:creationId xmlns:p14="http://schemas.microsoft.com/office/powerpoint/2010/main" val="217400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F20131-2E66-4147-85FF-C0F1FCA97231}"/>
              </a:ext>
            </a:extLst>
          </p:cNvPr>
          <p:cNvSpPr>
            <a:spLocks noGrp="1"/>
          </p:cNvSpPr>
          <p:nvPr>
            <p:ph type="title"/>
          </p:nvPr>
        </p:nvSpPr>
        <p:spPr>
          <a:xfrm>
            <a:off x="5134980" y="478171"/>
            <a:ext cx="2817783" cy="1568061"/>
          </a:xfrm>
        </p:spPr>
        <p:txBody>
          <a:bodyPr rtlCol="0"/>
          <a:lstStyle/>
          <a:p>
            <a:pPr rtl="0"/>
            <a:r>
              <a:rPr lang="da-DK" dirty="0"/>
              <a:t>I 2024 indgår vi i et samarbejde med Havhøst</a:t>
            </a:r>
          </a:p>
        </p:txBody>
      </p:sp>
      <p:sp>
        <p:nvSpPr>
          <p:cNvPr id="34" name="Pladsholder til tekst 33">
            <a:extLst>
              <a:ext uri="{FF2B5EF4-FFF2-40B4-BE49-F238E27FC236}">
                <a16:creationId xmlns:a16="http://schemas.microsoft.com/office/drawing/2014/main" id="{3643E873-8912-4B68-8719-1C569341D6FD}"/>
              </a:ext>
            </a:extLst>
          </p:cNvPr>
          <p:cNvSpPr>
            <a:spLocks noGrp="1"/>
          </p:cNvSpPr>
          <p:nvPr>
            <p:ph type="body" sz="quarter" idx="14"/>
          </p:nvPr>
        </p:nvSpPr>
        <p:spPr>
          <a:xfrm>
            <a:off x="5024359" y="4562976"/>
            <a:ext cx="3126583" cy="1258935"/>
          </a:xfrm>
        </p:spPr>
        <p:txBody>
          <a:bodyPr rtlCol="0"/>
          <a:lstStyle/>
          <a:p>
            <a:r>
              <a:rPr lang="da-DK" sz="1400">
                <a:solidFill>
                  <a:srgbClr val="000000"/>
                </a:solidFill>
              </a:rPr>
              <a:t>H</a:t>
            </a:r>
            <a:r>
              <a:rPr lang="da-DK" sz="1400" b="0" i="0" u="none" strike="noStrike">
                <a:solidFill>
                  <a:srgbClr val="000000"/>
                </a:solidFill>
                <a:effectLst/>
              </a:rPr>
              <a:t>vor vi i dag </a:t>
            </a:r>
            <a:r>
              <a:rPr lang="da-DK" sz="1400" b="0" i="0" u="none" strike="noStrike" dirty="0">
                <a:solidFill>
                  <a:srgbClr val="000000"/>
                </a:solidFill>
                <a:effectLst/>
              </a:rPr>
              <a:t>arbejder med fjordens økosystem, plastforurening m.m.</a:t>
            </a:r>
            <a:endParaRPr lang="da-DK" sz="1400" b="0" dirty="0">
              <a:effectLst/>
            </a:endParaRPr>
          </a:p>
          <a:p>
            <a:pPr rtl="0"/>
            <a:endParaRPr lang="da-DK" sz="1400" dirty="0"/>
          </a:p>
        </p:txBody>
      </p:sp>
      <p:sp>
        <p:nvSpPr>
          <p:cNvPr id="25" name="Pladsholder til tekst 24">
            <a:extLst>
              <a:ext uri="{FF2B5EF4-FFF2-40B4-BE49-F238E27FC236}">
                <a16:creationId xmlns:a16="http://schemas.microsoft.com/office/drawing/2014/main" id="{28950946-2F58-45BE-8886-7AC0149D69EA}"/>
              </a:ext>
            </a:extLst>
          </p:cNvPr>
          <p:cNvSpPr>
            <a:spLocks noGrp="1"/>
          </p:cNvSpPr>
          <p:nvPr>
            <p:ph type="body" sz="quarter" idx="19"/>
          </p:nvPr>
        </p:nvSpPr>
        <p:spPr>
          <a:xfrm>
            <a:off x="8526986" y="4180976"/>
            <a:ext cx="3281556" cy="428891"/>
          </a:xfrm>
        </p:spPr>
        <p:txBody>
          <a:bodyPr rtlCol="0"/>
          <a:lstStyle/>
          <a:p>
            <a:pPr rtl="0"/>
            <a:r>
              <a:rPr lang="da-DK" sz="1600" dirty="0"/>
              <a:t>Kulinariske aspekter </a:t>
            </a:r>
          </a:p>
        </p:txBody>
      </p:sp>
      <p:sp>
        <p:nvSpPr>
          <p:cNvPr id="23" name="Pladsholder til tekst 22">
            <a:extLst>
              <a:ext uri="{FF2B5EF4-FFF2-40B4-BE49-F238E27FC236}">
                <a16:creationId xmlns:a16="http://schemas.microsoft.com/office/drawing/2014/main" id="{D2EE4141-AD91-4E47-B788-C5EA3ACC61A0}"/>
              </a:ext>
            </a:extLst>
          </p:cNvPr>
          <p:cNvSpPr>
            <a:spLocks noGrp="1"/>
          </p:cNvSpPr>
          <p:nvPr>
            <p:ph type="body" sz="quarter" idx="17"/>
          </p:nvPr>
        </p:nvSpPr>
        <p:spPr>
          <a:xfrm>
            <a:off x="8526986" y="2046233"/>
            <a:ext cx="3281556" cy="426393"/>
          </a:xfrm>
        </p:spPr>
        <p:txBody>
          <a:bodyPr rtlCol="0"/>
          <a:lstStyle/>
          <a:p>
            <a:pPr rtl="0"/>
            <a:r>
              <a:rPr lang="da-DK" sz="1600" dirty="0"/>
              <a:t>Haven i havet 2.0</a:t>
            </a:r>
          </a:p>
        </p:txBody>
      </p:sp>
      <p:sp>
        <p:nvSpPr>
          <p:cNvPr id="35" name="Pladsholder til tekst 34">
            <a:extLst>
              <a:ext uri="{FF2B5EF4-FFF2-40B4-BE49-F238E27FC236}">
                <a16:creationId xmlns:a16="http://schemas.microsoft.com/office/drawing/2014/main" id="{B56B6F3A-5C12-4500-AD07-4FCE61526A57}"/>
              </a:ext>
            </a:extLst>
          </p:cNvPr>
          <p:cNvSpPr>
            <a:spLocks noGrp="1"/>
          </p:cNvSpPr>
          <p:nvPr>
            <p:ph type="body" sz="quarter" idx="15"/>
          </p:nvPr>
        </p:nvSpPr>
        <p:spPr>
          <a:xfrm>
            <a:off x="8526986" y="4562976"/>
            <a:ext cx="3281556" cy="1258935"/>
          </a:xfrm>
        </p:spPr>
        <p:txBody>
          <a:bodyPr rtlCol="0"/>
          <a:lstStyle/>
          <a:p>
            <a:pPr rtl="0"/>
            <a:r>
              <a:rPr lang="da-DK" sz="1400" dirty="0">
                <a:solidFill>
                  <a:srgbClr val="000000"/>
                </a:solidFill>
              </a:rPr>
              <a:t>V</a:t>
            </a:r>
            <a:r>
              <a:rPr lang="da-DK" sz="1400" b="0" i="0" u="none" strike="noStrike" dirty="0">
                <a:solidFill>
                  <a:srgbClr val="000000"/>
                </a:solidFill>
                <a:effectLst/>
              </a:rPr>
              <a:t>i kan ændre på klodens klimatilstand, når vi evt. dyrker muslinger eller tang og derved mindsker klimabelastningen</a:t>
            </a:r>
            <a:endParaRPr lang="da-DK" sz="1400" dirty="0"/>
          </a:p>
        </p:txBody>
      </p:sp>
      <p:sp>
        <p:nvSpPr>
          <p:cNvPr id="256" name="Pladsholder til dato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rtlCol="0"/>
          <a:lstStyle/>
          <a:p>
            <a:pPr rtl="0"/>
            <a:r>
              <a:rPr lang="da-DK"/>
              <a:t>20XX</a:t>
            </a:r>
          </a:p>
        </p:txBody>
      </p:sp>
      <p:sp>
        <p:nvSpPr>
          <p:cNvPr id="257" name="Pladsholder til sidefod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rtlCol="0"/>
          <a:lstStyle/>
          <a:p>
            <a:r>
              <a:rPr lang="da-DK" dirty="0"/>
              <a:t>Aalborg - B&amp;U - Skoletjenesten </a:t>
            </a:r>
          </a:p>
          <a:p>
            <a:pPr rtl="0"/>
            <a:endParaRPr lang="da-DK" dirty="0"/>
          </a:p>
        </p:txBody>
      </p:sp>
      <p:sp>
        <p:nvSpPr>
          <p:cNvPr id="258" name="Pladsholder til slidenumm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rtlCol="0"/>
          <a:lstStyle/>
          <a:p>
            <a:pPr rtl="0"/>
            <a:fld id="{EA87306C-81BA-4795-A5CA-9392456A8C1E}" type="slidenum">
              <a:rPr lang="da-DK" smtClean="0"/>
              <a:pPr rtl="0"/>
              <a:t>5</a:t>
            </a:fld>
            <a:endParaRPr lang="da-DK" dirty="0"/>
          </a:p>
        </p:txBody>
      </p:sp>
      <p:pic>
        <p:nvPicPr>
          <p:cNvPr id="11" name="Pladsholder til billede 10" descr="Et billede, der indeholder person, tøj, indendørs, mur&#10;&#10;Automatisk genereret beskrivelse">
            <a:extLst>
              <a:ext uri="{FF2B5EF4-FFF2-40B4-BE49-F238E27FC236}">
                <a16:creationId xmlns:a16="http://schemas.microsoft.com/office/drawing/2014/main" id="{41837CEC-AC36-97C3-877F-BCFC51E77D2C}"/>
              </a:ext>
            </a:extLst>
          </p:cNvPr>
          <p:cNvPicPr>
            <a:picLocks noGrp="1" noChangeAspect="1"/>
          </p:cNvPicPr>
          <p:nvPr>
            <p:ph type="pic" sz="quarter" idx="10"/>
          </p:nvPr>
        </p:nvPicPr>
        <p:blipFill>
          <a:blip r:embed="rId3"/>
          <a:srcRect l="25417" r="25417"/>
          <a:stretch>
            <a:fillRect/>
          </a:stretch>
        </p:blipFill>
        <p:spPr/>
      </p:pic>
      <p:sp>
        <p:nvSpPr>
          <p:cNvPr id="33" name="Pladsholder til tekst 32">
            <a:extLst>
              <a:ext uri="{FF2B5EF4-FFF2-40B4-BE49-F238E27FC236}">
                <a16:creationId xmlns:a16="http://schemas.microsoft.com/office/drawing/2014/main" id="{1ACF41D3-2AFC-49DB-9DF0-E2ECA29FB165}"/>
              </a:ext>
            </a:extLst>
          </p:cNvPr>
          <p:cNvSpPr>
            <a:spLocks noGrp="1"/>
          </p:cNvSpPr>
          <p:nvPr>
            <p:ph type="body" sz="quarter" idx="13"/>
          </p:nvPr>
        </p:nvSpPr>
        <p:spPr>
          <a:xfrm>
            <a:off x="8526986" y="2425736"/>
            <a:ext cx="3281556" cy="1306527"/>
          </a:xfrm>
        </p:spPr>
        <p:txBody>
          <a:bodyPr rtlCol="0"/>
          <a:lstStyle/>
          <a:p>
            <a:pPr rtl="0"/>
            <a:r>
              <a:rPr lang="da-DK" sz="1400" b="0" i="0" u="none" strike="noStrike" dirty="0">
                <a:solidFill>
                  <a:srgbClr val="000000"/>
                </a:solidFill>
                <a:effectLst/>
              </a:rPr>
              <a:t>Mulighed for at tilføre nye vinkler på temaet. </a:t>
            </a:r>
            <a:endParaRPr lang="da-DK" sz="1400" dirty="0"/>
          </a:p>
        </p:txBody>
      </p:sp>
      <p:sp>
        <p:nvSpPr>
          <p:cNvPr id="24" name="Pladsholder til tekst 23">
            <a:extLst>
              <a:ext uri="{FF2B5EF4-FFF2-40B4-BE49-F238E27FC236}">
                <a16:creationId xmlns:a16="http://schemas.microsoft.com/office/drawing/2014/main" id="{106F3974-4943-47E8-A433-5C64B36E9463}"/>
              </a:ext>
            </a:extLst>
          </p:cNvPr>
          <p:cNvSpPr>
            <a:spLocks noGrp="1"/>
          </p:cNvSpPr>
          <p:nvPr>
            <p:ph type="body" sz="quarter" idx="18"/>
          </p:nvPr>
        </p:nvSpPr>
        <p:spPr>
          <a:xfrm>
            <a:off x="5024359" y="4180976"/>
            <a:ext cx="3126583" cy="428891"/>
          </a:xfrm>
        </p:spPr>
        <p:txBody>
          <a:bodyPr rtlCol="0"/>
          <a:lstStyle/>
          <a:p>
            <a:pPr rtl="0"/>
            <a:r>
              <a:rPr lang="da-DK" sz="1600" dirty="0"/>
              <a:t>Plastforurening m.m.</a:t>
            </a:r>
          </a:p>
        </p:txBody>
      </p:sp>
      <p:sp>
        <p:nvSpPr>
          <p:cNvPr id="10" name="Pladsholder til tekst 9">
            <a:extLst>
              <a:ext uri="{FF2B5EF4-FFF2-40B4-BE49-F238E27FC236}">
                <a16:creationId xmlns:a16="http://schemas.microsoft.com/office/drawing/2014/main" id="{00E7F2B6-10A7-477E-B377-78173351CB9B}"/>
              </a:ext>
            </a:extLst>
          </p:cNvPr>
          <p:cNvSpPr>
            <a:spLocks noGrp="1"/>
          </p:cNvSpPr>
          <p:nvPr>
            <p:ph type="body" sz="quarter" idx="16"/>
          </p:nvPr>
        </p:nvSpPr>
        <p:spPr>
          <a:xfrm>
            <a:off x="5024359" y="2046233"/>
            <a:ext cx="3126583" cy="426393"/>
          </a:xfrm>
        </p:spPr>
        <p:txBody>
          <a:bodyPr rtlCol="0"/>
          <a:lstStyle/>
          <a:p>
            <a:pPr rtl="0"/>
            <a:r>
              <a:rPr lang="da-DK" sz="1600" dirty="0"/>
              <a:t>Vi Videreudvikler</a:t>
            </a:r>
          </a:p>
        </p:txBody>
      </p:sp>
      <p:sp>
        <p:nvSpPr>
          <p:cNvPr id="19" name="Pladsholder til tekst 18">
            <a:extLst>
              <a:ext uri="{FF2B5EF4-FFF2-40B4-BE49-F238E27FC236}">
                <a16:creationId xmlns:a16="http://schemas.microsoft.com/office/drawing/2014/main" id="{59BCB765-3776-41F5-B6B8-6208678A046A}"/>
              </a:ext>
            </a:extLst>
          </p:cNvPr>
          <p:cNvSpPr>
            <a:spLocks noGrp="1"/>
          </p:cNvSpPr>
          <p:nvPr>
            <p:ph type="body" sz="quarter" idx="12"/>
          </p:nvPr>
        </p:nvSpPr>
        <p:spPr>
          <a:xfrm>
            <a:off x="5024359" y="2425736"/>
            <a:ext cx="3126583" cy="1306527"/>
          </a:xfrm>
        </p:spPr>
        <p:txBody>
          <a:bodyPr rtlCol="0"/>
          <a:lstStyle/>
          <a:p>
            <a:r>
              <a:rPr lang="da-DK" sz="1400" b="0" i="0" u="none" strike="noStrike" dirty="0">
                <a:solidFill>
                  <a:srgbClr val="333333"/>
                </a:solidFill>
                <a:effectLst/>
                <a:hlinkClick r:id="rId4"/>
              </a:rPr>
              <a:t>8-9. kl. Fjordhuset og Egholm Skoletjenesten</a:t>
            </a:r>
            <a:endParaRPr lang="da-DK" sz="1400" b="0" i="0" dirty="0">
              <a:solidFill>
                <a:srgbClr val="333333"/>
              </a:solidFill>
              <a:effectLst/>
            </a:endParaRPr>
          </a:p>
          <a:p>
            <a:pPr rtl="0">
              <a:spcBef>
                <a:spcPts val="0"/>
              </a:spcBef>
              <a:spcAft>
                <a:spcPts val="0"/>
              </a:spcAft>
            </a:pPr>
            <a:r>
              <a:rPr lang="da-DK" sz="1800" b="0" i="0" u="none" strike="noStrike" dirty="0">
                <a:solidFill>
                  <a:srgbClr val="000000"/>
                </a:solidFill>
                <a:effectLst/>
                <a:latin typeface="Arial" panose="020B0604020202020204" pitchFamily="34" charset="0"/>
              </a:rPr>
              <a:t> </a:t>
            </a:r>
            <a:endParaRPr lang="da-DK" sz="1600" b="0" dirty="0">
              <a:effectLst/>
            </a:endParaRPr>
          </a:p>
          <a:p>
            <a:br>
              <a:rPr lang="da-DK" sz="1600" dirty="0"/>
            </a:br>
            <a:endParaRPr lang="da-DK" sz="1400" dirty="0"/>
          </a:p>
        </p:txBody>
      </p:sp>
    </p:spTree>
    <p:extLst>
      <p:ext uri="{BB962C8B-B14F-4D97-AF65-F5344CB8AC3E}">
        <p14:creationId xmlns:p14="http://schemas.microsoft.com/office/powerpoint/2010/main" val="1094308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el 76">
            <a:extLst>
              <a:ext uri="{FF2B5EF4-FFF2-40B4-BE49-F238E27FC236}">
                <a16:creationId xmlns:a16="http://schemas.microsoft.com/office/drawing/2014/main" id="{75F1FCDA-B020-4B89-81B7-9FDDDA7A3B00}"/>
              </a:ext>
            </a:extLst>
          </p:cNvPr>
          <p:cNvSpPr>
            <a:spLocks noGrp="1"/>
          </p:cNvSpPr>
          <p:nvPr>
            <p:ph type="title"/>
          </p:nvPr>
        </p:nvSpPr>
        <p:spPr>
          <a:xfrm>
            <a:off x="4038600" y="960087"/>
            <a:ext cx="4114800" cy="747929"/>
          </a:xfrm>
        </p:spPr>
        <p:txBody>
          <a:bodyPr rtlCol="0"/>
          <a:lstStyle/>
          <a:p>
            <a:r>
              <a:rPr lang="da-DK" dirty="0"/>
              <a:t>Tak</a:t>
            </a:r>
            <a:br>
              <a:rPr lang="da-DK" dirty="0"/>
            </a:br>
            <a:r>
              <a:rPr lang="da-DK" dirty="0"/>
              <a:t>I er velkommen til at kontakte</a:t>
            </a:r>
            <a:br>
              <a:rPr lang="da-DK" sz="2400" b="0" i="0" dirty="0">
                <a:effectLst/>
              </a:rPr>
            </a:br>
            <a:endParaRPr lang="da-DK" dirty="0"/>
          </a:p>
        </p:txBody>
      </p:sp>
      <p:sp>
        <p:nvSpPr>
          <p:cNvPr id="27" name="Pladsholder til tekst 26">
            <a:extLst>
              <a:ext uri="{FF2B5EF4-FFF2-40B4-BE49-F238E27FC236}">
                <a16:creationId xmlns:a16="http://schemas.microsoft.com/office/drawing/2014/main" id="{601E960A-7E3D-4F8D-9D62-A555536F8EDC}"/>
              </a:ext>
            </a:extLst>
          </p:cNvPr>
          <p:cNvSpPr>
            <a:spLocks noGrp="1"/>
          </p:cNvSpPr>
          <p:nvPr>
            <p:ph type="body" sz="quarter" idx="18"/>
          </p:nvPr>
        </p:nvSpPr>
        <p:spPr>
          <a:xfrm>
            <a:off x="703729" y="4731112"/>
            <a:ext cx="2487705" cy="531393"/>
          </a:xfrm>
        </p:spPr>
        <p:txBody>
          <a:bodyPr rtlCol="0"/>
          <a:lstStyle/>
          <a:p>
            <a:pPr rtl="0"/>
            <a:r>
              <a:rPr lang="da-DK" dirty="0"/>
              <a:t>Mette Krogh Bonde​​</a:t>
            </a:r>
          </a:p>
        </p:txBody>
      </p:sp>
      <p:sp>
        <p:nvSpPr>
          <p:cNvPr id="28" name="Pladsholder til tekst 27">
            <a:extLst>
              <a:ext uri="{FF2B5EF4-FFF2-40B4-BE49-F238E27FC236}">
                <a16:creationId xmlns:a16="http://schemas.microsoft.com/office/drawing/2014/main" id="{2E49AD40-AE90-4EBE-841C-B62FD3552796}"/>
              </a:ext>
            </a:extLst>
          </p:cNvPr>
          <p:cNvSpPr>
            <a:spLocks noGrp="1"/>
          </p:cNvSpPr>
          <p:nvPr>
            <p:ph type="body" sz="quarter" idx="19"/>
          </p:nvPr>
        </p:nvSpPr>
        <p:spPr>
          <a:xfrm>
            <a:off x="703728" y="5199750"/>
            <a:ext cx="2487705" cy="531393"/>
          </a:xfrm>
        </p:spPr>
        <p:txBody>
          <a:bodyPr rtlCol="0"/>
          <a:lstStyle/>
          <a:p>
            <a:pPr rtl="0"/>
            <a:r>
              <a:rPr lang="da-DK" dirty="0"/>
              <a:t>Halkær Mølle og         Lille Vildmose</a:t>
            </a:r>
          </a:p>
        </p:txBody>
      </p:sp>
      <p:sp>
        <p:nvSpPr>
          <p:cNvPr id="87" name="Pladsholder til tekst 86">
            <a:extLst>
              <a:ext uri="{FF2B5EF4-FFF2-40B4-BE49-F238E27FC236}">
                <a16:creationId xmlns:a16="http://schemas.microsoft.com/office/drawing/2014/main" id="{003C108A-A3A2-4E65-A46C-D9DB58BC1AF2}"/>
              </a:ext>
            </a:extLst>
          </p:cNvPr>
          <p:cNvSpPr>
            <a:spLocks noGrp="1"/>
          </p:cNvSpPr>
          <p:nvPr>
            <p:ph type="body" sz="quarter" idx="23"/>
          </p:nvPr>
        </p:nvSpPr>
        <p:spPr>
          <a:xfrm>
            <a:off x="3473826" y="4731112"/>
            <a:ext cx="2487705" cy="531393"/>
          </a:xfrm>
        </p:spPr>
        <p:txBody>
          <a:bodyPr rtlCol="0"/>
          <a:lstStyle/>
          <a:p>
            <a:pPr rtl="0"/>
            <a:r>
              <a:rPr lang="da-DK" dirty="0"/>
              <a:t>Betina Mouridsen​​</a:t>
            </a:r>
          </a:p>
        </p:txBody>
      </p:sp>
      <p:sp>
        <p:nvSpPr>
          <p:cNvPr id="88" name="Pladsholder til tekst 87">
            <a:extLst>
              <a:ext uri="{FF2B5EF4-FFF2-40B4-BE49-F238E27FC236}">
                <a16:creationId xmlns:a16="http://schemas.microsoft.com/office/drawing/2014/main" id="{22C4EEEB-8921-42F3-A225-77BFB9490847}"/>
              </a:ext>
            </a:extLst>
          </p:cNvPr>
          <p:cNvSpPr>
            <a:spLocks noGrp="1"/>
          </p:cNvSpPr>
          <p:nvPr>
            <p:ph type="body" sz="quarter" idx="24"/>
          </p:nvPr>
        </p:nvSpPr>
        <p:spPr>
          <a:xfrm>
            <a:off x="3473825" y="5199750"/>
            <a:ext cx="2487705" cy="531393"/>
          </a:xfrm>
        </p:spPr>
        <p:txBody>
          <a:bodyPr rtlCol="0"/>
          <a:lstStyle/>
          <a:p>
            <a:pPr rtl="0"/>
            <a:r>
              <a:rPr lang="da-DK" dirty="0"/>
              <a:t>Egholm</a:t>
            </a:r>
          </a:p>
        </p:txBody>
      </p:sp>
      <p:sp>
        <p:nvSpPr>
          <p:cNvPr id="89" name="Pladsholder til tekst 88">
            <a:extLst>
              <a:ext uri="{FF2B5EF4-FFF2-40B4-BE49-F238E27FC236}">
                <a16:creationId xmlns:a16="http://schemas.microsoft.com/office/drawing/2014/main" id="{6A6CACEE-8BA3-47C7-ADC6-38D445EC186E}"/>
              </a:ext>
            </a:extLst>
          </p:cNvPr>
          <p:cNvSpPr>
            <a:spLocks noGrp="1"/>
          </p:cNvSpPr>
          <p:nvPr>
            <p:ph type="body" sz="quarter" idx="25"/>
          </p:nvPr>
        </p:nvSpPr>
        <p:spPr>
          <a:xfrm>
            <a:off x="6243921" y="4731112"/>
            <a:ext cx="2487705" cy="531393"/>
          </a:xfrm>
        </p:spPr>
        <p:txBody>
          <a:bodyPr rtlCol="0"/>
          <a:lstStyle/>
          <a:p>
            <a:pPr rtl="0"/>
            <a:r>
              <a:rPr lang="da-DK" dirty="0"/>
              <a:t>Jens Peter Bak og Morten Smetana​​</a:t>
            </a:r>
          </a:p>
        </p:txBody>
      </p:sp>
      <p:sp>
        <p:nvSpPr>
          <p:cNvPr id="90" name="Pladsholder til tekst 89">
            <a:extLst>
              <a:ext uri="{FF2B5EF4-FFF2-40B4-BE49-F238E27FC236}">
                <a16:creationId xmlns:a16="http://schemas.microsoft.com/office/drawing/2014/main" id="{DF9A17E8-323B-4E69-8593-CF9343A33015}"/>
              </a:ext>
            </a:extLst>
          </p:cNvPr>
          <p:cNvSpPr>
            <a:spLocks noGrp="1"/>
          </p:cNvSpPr>
          <p:nvPr>
            <p:ph type="body" sz="quarter" idx="26"/>
          </p:nvPr>
        </p:nvSpPr>
        <p:spPr>
          <a:xfrm>
            <a:off x="6243920" y="5184796"/>
            <a:ext cx="2487705" cy="531393"/>
          </a:xfrm>
        </p:spPr>
        <p:txBody>
          <a:bodyPr rtlCol="0"/>
          <a:lstStyle/>
          <a:p>
            <a:pPr rtl="0"/>
            <a:r>
              <a:rPr lang="da-DK" dirty="0"/>
              <a:t>Egholm</a:t>
            </a:r>
          </a:p>
        </p:txBody>
      </p:sp>
      <p:sp>
        <p:nvSpPr>
          <p:cNvPr id="91" name="Pladsholder til tekst 90">
            <a:extLst>
              <a:ext uri="{FF2B5EF4-FFF2-40B4-BE49-F238E27FC236}">
                <a16:creationId xmlns:a16="http://schemas.microsoft.com/office/drawing/2014/main" id="{2E75F4E0-B4BA-4612-9927-C5D1F40375AA}"/>
              </a:ext>
            </a:extLst>
          </p:cNvPr>
          <p:cNvSpPr>
            <a:spLocks noGrp="1"/>
          </p:cNvSpPr>
          <p:nvPr>
            <p:ph type="body" sz="quarter" idx="27"/>
          </p:nvPr>
        </p:nvSpPr>
        <p:spPr>
          <a:xfrm>
            <a:off x="9014015" y="4731112"/>
            <a:ext cx="2487705" cy="531393"/>
          </a:xfrm>
        </p:spPr>
        <p:txBody>
          <a:bodyPr rtlCol="0"/>
          <a:lstStyle/>
          <a:p>
            <a:pPr rtl="0"/>
            <a:r>
              <a:rPr lang="da-DK" dirty="0"/>
              <a:t>Anders Baltzer Langeland</a:t>
            </a:r>
          </a:p>
        </p:txBody>
      </p:sp>
      <p:sp>
        <p:nvSpPr>
          <p:cNvPr id="92" name="Pladsholder til tekst 91">
            <a:extLst>
              <a:ext uri="{FF2B5EF4-FFF2-40B4-BE49-F238E27FC236}">
                <a16:creationId xmlns:a16="http://schemas.microsoft.com/office/drawing/2014/main" id="{810168AB-103E-4451-ACA1-C71EED8C7C4F}"/>
              </a:ext>
            </a:extLst>
          </p:cNvPr>
          <p:cNvSpPr>
            <a:spLocks noGrp="1"/>
          </p:cNvSpPr>
          <p:nvPr>
            <p:ph type="body" sz="quarter" idx="28"/>
          </p:nvPr>
        </p:nvSpPr>
        <p:spPr>
          <a:xfrm>
            <a:off x="9014014" y="5199750"/>
            <a:ext cx="2487705" cy="531393"/>
          </a:xfrm>
        </p:spPr>
        <p:txBody>
          <a:bodyPr rtlCol="0"/>
          <a:lstStyle/>
          <a:p>
            <a:pPr rtl="0"/>
            <a:r>
              <a:rPr lang="da-DK" dirty="0"/>
              <a:t>Østerådalen</a:t>
            </a:r>
          </a:p>
        </p:txBody>
      </p:sp>
      <p:sp>
        <p:nvSpPr>
          <p:cNvPr id="2" name="Pladsholder til dato 1">
            <a:extLst>
              <a:ext uri="{FF2B5EF4-FFF2-40B4-BE49-F238E27FC236}">
                <a16:creationId xmlns:a16="http://schemas.microsoft.com/office/drawing/2014/main" id="{38EEF5BD-0EB0-42A2-8523-F389FB13469F}"/>
              </a:ext>
            </a:extLst>
          </p:cNvPr>
          <p:cNvSpPr>
            <a:spLocks noGrp="1"/>
          </p:cNvSpPr>
          <p:nvPr>
            <p:ph type="dt" sz="half" idx="10"/>
          </p:nvPr>
        </p:nvSpPr>
        <p:spPr>
          <a:xfrm>
            <a:off x="838200" y="6356350"/>
            <a:ext cx="2743200" cy="365125"/>
          </a:xfrm>
        </p:spPr>
        <p:txBody>
          <a:bodyPr rtlCol="0"/>
          <a:lstStyle/>
          <a:p>
            <a:pPr rtl="0"/>
            <a:r>
              <a:rPr lang="da-DK" dirty="0"/>
              <a:t>2024</a:t>
            </a:r>
          </a:p>
        </p:txBody>
      </p:sp>
      <p:sp>
        <p:nvSpPr>
          <p:cNvPr id="3" name="Pladsholder til sidefod 2">
            <a:extLst>
              <a:ext uri="{FF2B5EF4-FFF2-40B4-BE49-F238E27FC236}">
                <a16:creationId xmlns:a16="http://schemas.microsoft.com/office/drawing/2014/main" id="{8ED04B58-DFBF-4018-89AD-4BEBB5E95392}"/>
              </a:ext>
            </a:extLst>
          </p:cNvPr>
          <p:cNvSpPr>
            <a:spLocks noGrp="1"/>
          </p:cNvSpPr>
          <p:nvPr>
            <p:ph type="ftr" sz="quarter" idx="11"/>
          </p:nvPr>
        </p:nvSpPr>
        <p:spPr>
          <a:xfrm>
            <a:off x="4038600" y="6356350"/>
            <a:ext cx="4114800" cy="365125"/>
          </a:xfrm>
        </p:spPr>
        <p:txBody>
          <a:bodyPr rtlCol="0"/>
          <a:lstStyle/>
          <a:p>
            <a:pPr rtl="0"/>
            <a:r>
              <a:rPr lang="da-DK" dirty="0"/>
              <a:t>Aalborg – B&amp;U - Skoletjenesten</a:t>
            </a:r>
          </a:p>
        </p:txBody>
      </p:sp>
      <p:sp>
        <p:nvSpPr>
          <p:cNvPr id="4" name="Pladsholder til slidenummer 3">
            <a:extLst>
              <a:ext uri="{FF2B5EF4-FFF2-40B4-BE49-F238E27FC236}">
                <a16:creationId xmlns:a16="http://schemas.microsoft.com/office/drawing/2014/main" id="{EEF69C9E-F651-4E5E-BB4B-08239BEE2674}"/>
              </a:ext>
            </a:extLst>
          </p:cNvPr>
          <p:cNvSpPr>
            <a:spLocks noGrp="1"/>
          </p:cNvSpPr>
          <p:nvPr>
            <p:ph type="sldNum" sz="quarter" idx="12"/>
          </p:nvPr>
        </p:nvSpPr>
        <p:spPr>
          <a:xfrm>
            <a:off x="8610600" y="6356350"/>
            <a:ext cx="2743200" cy="365125"/>
          </a:xfrm>
        </p:spPr>
        <p:txBody>
          <a:bodyPr rtlCol="0"/>
          <a:lstStyle/>
          <a:p>
            <a:pPr rtl="0"/>
            <a:fld id="{EA87306C-81BA-4795-A5CA-9392456A8C1E}" type="slidenum">
              <a:rPr lang="da-DK" smtClean="0"/>
              <a:pPr rtl="0"/>
              <a:t>6</a:t>
            </a:fld>
            <a:endParaRPr lang="da-DK" dirty="0"/>
          </a:p>
        </p:txBody>
      </p:sp>
      <p:pic>
        <p:nvPicPr>
          <p:cNvPr id="8" name="Pladsholder til billede 7" descr="Et billede, der indeholder Ansigt, udendørs, person, smil&#10;&#10;Automatisk genereret beskrivelse">
            <a:extLst>
              <a:ext uri="{FF2B5EF4-FFF2-40B4-BE49-F238E27FC236}">
                <a16:creationId xmlns:a16="http://schemas.microsoft.com/office/drawing/2014/main" id="{9B8398E8-7351-CCD0-9F3F-4A85E416E24F}"/>
              </a:ext>
            </a:extLst>
          </p:cNvPr>
          <p:cNvPicPr>
            <a:picLocks noGrp="1" noChangeAspect="1"/>
          </p:cNvPicPr>
          <p:nvPr>
            <p:ph type="pic" sz="quarter" idx="14"/>
          </p:nvPr>
        </p:nvPicPr>
        <p:blipFill>
          <a:blip r:embed="rId3"/>
          <a:srcRect t="12217" b="12217"/>
          <a:stretch>
            <a:fillRect/>
          </a:stretch>
        </p:blipFill>
        <p:spPr/>
      </p:pic>
      <p:pic>
        <p:nvPicPr>
          <p:cNvPr id="12" name="Pladsholder til billede 11" descr="Et billede, der indeholder tøj, person, Ansigt, indendørs&#10;&#10;Automatisk genereret beskrivelse">
            <a:extLst>
              <a:ext uri="{FF2B5EF4-FFF2-40B4-BE49-F238E27FC236}">
                <a16:creationId xmlns:a16="http://schemas.microsoft.com/office/drawing/2014/main" id="{63C1D264-5EC2-1DF4-F2F0-B877E206D3D7}"/>
              </a:ext>
            </a:extLst>
          </p:cNvPr>
          <p:cNvPicPr>
            <a:picLocks noGrp="1" noChangeAspect="1"/>
          </p:cNvPicPr>
          <p:nvPr>
            <p:ph type="pic" sz="quarter" idx="20"/>
          </p:nvPr>
        </p:nvPicPr>
        <p:blipFill>
          <a:blip r:embed="rId4"/>
          <a:srcRect t="12217" b="12217"/>
          <a:stretch>
            <a:fillRect/>
          </a:stretch>
        </p:blipFill>
        <p:spPr/>
      </p:pic>
      <p:pic>
        <p:nvPicPr>
          <p:cNvPr id="20" name="Pladsholder til billede 19" descr="Et billede, der indeholder person, Ansigt, tøj, smil&#10;&#10;Automatisk genereret beskrivelse">
            <a:extLst>
              <a:ext uri="{FF2B5EF4-FFF2-40B4-BE49-F238E27FC236}">
                <a16:creationId xmlns:a16="http://schemas.microsoft.com/office/drawing/2014/main" id="{98B8DEC0-D784-7418-9439-DF8E455F8304}"/>
              </a:ext>
            </a:extLst>
          </p:cNvPr>
          <p:cNvPicPr>
            <a:picLocks noGrp="1" noChangeAspect="1"/>
          </p:cNvPicPr>
          <p:nvPr>
            <p:ph type="pic" sz="quarter" idx="21"/>
          </p:nvPr>
        </p:nvPicPr>
        <p:blipFill>
          <a:blip r:embed="rId5"/>
          <a:srcRect l="7419" r="7419"/>
          <a:stretch>
            <a:fillRect/>
          </a:stretch>
        </p:blipFill>
        <p:spPr/>
      </p:pic>
      <p:pic>
        <p:nvPicPr>
          <p:cNvPr id="24" name="Pladsholder til billede 23" descr="Et billede, der indeholder person, Ansigt, tøj, sky&#10;&#10;Automatisk genereret beskrivelse">
            <a:extLst>
              <a:ext uri="{FF2B5EF4-FFF2-40B4-BE49-F238E27FC236}">
                <a16:creationId xmlns:a16="http://schemas.microsoft.com/office/drawing/2014/main" id="{C5DCE427-886C-3977-4A81-4E2B93AECD34}"/>
              </a:ext>
            </a:extLst>
          </p:cNvPr>
          <p:cNvPicPr>
            <a:picLocks noGrp="1" noChangeAspect="1"/>
          </p:cNvPicPr>
          <p:nvPr>
            <p:ph type="pic" sz="quarter" idx="22"/>
          </p:nvPr>
        </p:nvPicPr>
        <p:blipFill>
          <a:blip r:embed="rId6"/>
          <a:srcRect t="4830" b="4830"/>
          <a:stretch>
            <a:fillRect/>
          </a:stretch>
        </p:blipFill>
        <p:spPr/>
      </p:pic>
    </p:spTree>
    <p:extLst>
      <p:ext uri="{BB962C8B-B14F-4D97-AF65-F5344CB8AC3E}">
        <p14:creationId xmlns:p14="http://schemas.microsoft.com/office/powerpoint/2010/main" val="2732533740"/>
      </p:ext>
    </p:extLst>
  </p:cSld>
  <p:clrMapOvr>
    <a:masterClrMapping/>
  </p:clrMapOvr>
</p:sld>
</file>

<file path=ppt/theme/theme1.xml><?xml version="1.0" encoding="utf-8"?>
<a:theme xmlns:a="http://schemas.openxmlformats.org/drawingml/2006/main" name="Office-tema">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327416_TF16411175_Win32" id="{8F995E2E-D593-4604-82F7-9B38D1B0479C}" vid="{A476DF95-F1BF-40C7-B1C5-AFF2765542E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2.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439292-23DE-4FBC-B000-AFED89AC64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{C3E5C25C-D9FE-4839-938B-5292299EEABB}tf16411175_win32</Template>
  <TotalTime>353</TotalTime>
  <Words>404</Words>
  <Application>Microsoft Office PowerPoint</Application>
  <PresentationFormat>Widescreen</PresentationFormat>
  <Paragraphs>68</Paragraphs>
  <Slides>6</Slides>
  <Notes>6</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6</vt:i4>
      </vt:variant>
    </vt:vector>
  </HeadingPairs>
  <TitlesOfParts>
    <vt:vector size="12" baseType="lpstr">
      <vt:lpstr>Arial</vt:lpstr>
      <vt:lpstr>Calibri</vt:lpstr>
      <vt:lpstr>Roboto</vt:lpstr>
      <vt:lpstr>Tenorite </vt:lpstr>
      <vt:lpstr>Tenorite Bold</vt:lpstr>
      <vt:lpstr>Office-tema</vt:lpstr>
      <vt:lpstr>Skoletjenesten                 Bæredygtig dannelse</vt:lpstr>
      <vt:lpstr>Det Grønne flag 7 trin</vt:lpstr>
      <vt:lpstr>Skoletjenesten</vt:lpstr>
      <vt:lpstr>Grøn Inspiration til  Skoletjenestens naturværksteder</vt:lpstr>
      <vt:lpstr>I 2024 indgår vi i et samarbejde med Havhøst</vt:lpstr>
      <vt:lpstr>Tak I er velkommen til at kontakte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Skoletjenesten                 Bæredygtig dannelse</dc:title>
  <dc:creator>Jens Bak Rasmussen</dc:creator>
  <cp:lastModifiedBy>Jens Bak Rasmussen</cp:lastModifiedBy>
  <cp:revision>3</cp:revision>
  <dcterms:created xsi:type="dcterms:W3CDTF">2024-02-26T08:41:14Z</dcterms:created>
  <dcterms:modified xsi:type="dcterms:W3CDTF">2024-02-29T08:41:14Z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